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mechanism to give special meaning to the operator is knows as operator overloading.</a:t>
            </a:r>
          </a:p>
          <a:p>
            <a:r>
              <a:rPr lang="en-US" dirty="0" smtClean="0"/>
              <a:t>We can overload all C++ operators except the following:</a:t>
            </a:r>
          </a:p>
          <a:p>
            <a:pPr marL="1314450" lvl="2" indent="-514350"/>
            <a:r>
              <a:rPr lang="en-US" dirty="0" smtClean="0"/>
              <a:t>Class member access operator( .  And  *)</a:t>
            </a:r>
          </a:p>
          <a:p>
            <a:pPr marL="1314450" lvl="2" indent="-514350"/>
            <a:r>
              <a:rPr lang="en-US" dirty="0" smtClean="0"/>
              <a:t>Scope resolution operator</a:t>
            </a:r>
          </a:p>
          <a:p>
            <a:pPr marL="1314450" lvl="2" indent="-514350"/>
            <a:r>
              <a:rPr lang="en-US" dirty="0" err="1" smtClean="0"/>
              <a:t>sizeof</a:t>
            </a:r>
            <a:r>
              <a:rPr lang="en-US" dirty="0" smtClean="0"/>
              <a:t> operator</a:t>
            </a:r>
          </a:p>
          <a:p>
            <a:pPr marL="1314450" lvl="2" indent="-514350"/>
            <a:r>
              <a:rPr lang="en-US" dirty="0" smtClean="0"/>
              <a:t>Conditional operator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redefine or overload most of the built-in operators available in C++. Thus a programmer can use operators with user-defined types as well.</a:t>
            </a:r>
          </a:p>
          <a:p>
            <a:r>
              <a:rPr lang="en-US" dirty="0" smtClean="0"/>
              <a:t>Overloaded operators are functions with special names the keyword operator followed by the symbol for the operator being defined. Like any other function, an overloaded operator has a return type and a parameter list.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Operator overloading cannot be used to change the way operator works on built-in types. Operator overloading only allows to redefine the meaning of operator for user-defined types.</a:t>
            </a:r>
          </a:p>
          <a:p>
            <a:r>
              <a:rPr lang="en-US" dirty="0" smtClean="0"/>
              <a:t>Operator overloading cannot change the precedence of operators and </a:t>
            </a:r>
            <a:r>
              <a:rPr lang="en-US" dirty="0" err="1" smtClean="0"/>
              <a:t>associativity</a:t>
            </a:r>
            <a:r>
              <a:rPr lang="en-US" dirty="0" smtClean="0"/>
              <a:t> of operators. But, if you want to change the order of evaluation, parenthesis should be used.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 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5181599"/>
          </a:xfrm>
        </p:spPr>
        <p:txBody>
          <a:bodyPr>
            <a:normAutofit/>
          </a:bodyPr>
          <a:lstStyle/>
          <a:p>
            <a:r>
              <a:rPr lang="en-US" dirty="0" smtClean="0"/>
              <a:t>Following is the syntax for using operator overloading </a:t>
            </a:r>
          </a:p>
          <a:p>
            <a:r>
              <a:rPr lang="en-US" dirty="0" smtClean="0"/>
              <a:t>when defining it inside the class definition:</a:t>
            </a:r>
          </a:p>
          <a:p>
            <a:pPr>
              <a:buNone/>
            </a:pPr>
            <a:r>
              <a:rPr lang="en-US" dirty="0" smtClean="0"/>
              <a:t>	return type </a:t>
            </a:r>
            <a:r>
              <a:rPr lang="en-US" i="1" dirty="0" smtClean="0">
                <a:solidFill>
                  <a:srgbClr val="FF0000"/>
                </a:solidFill>
              </a:rPr>
              <a:t>operator</a:t>
            </a:r>
            <a:r>
              <a:rPr lang="en-US" i="1" dirty="0" smtClean="0"/>
              <a:t>  </a:t>
            </a:r>
            <a:r>
              <a:rPr lang="en-US" i="1" dirty="0" err="1" smtClean="0"/>
              <a:t>op_sign</a:t>
            </a:r>
            <a:r>
              <a:rPr lang="en-US" i="1" dirty="0" smtClean="0"/>
              <a:t> (parameter list)</a:t>
            </a:r>
          </a:p>
          <a:p>
            <a:pPr>
              <a:buNone/>
            </a:pPr>
            <a:r>
              <a:rPr lang="en-US" i="1" dirty="0" smtClean="0"/>
              <a:t>	  </a:t>
            </a:r>
            <a:r>
              <a:rPr lang="en-US" dirty="0" smtClean="0"/>
              <a:t>{		………….	}</a:t>
            </a:r>
          </a:p>
          <a:p>
            <a:r>
              <a:rPr lang="en-US" dirty="0" smtClean="0"/>
              <a:t>And outside the class:</a:t>
            </a:r>
          </a:p>
          <a:p>
            <a:pPr>
              <a:buNone/>
            </a:pPr>
            <a:r>
              <a:rPr lang="en-US" sz="2600" dirty="0" smtClean="0"/>
              <a:t>  	return type class name :: </a:t>
            </a:r>
            <a:r>
              <a:rPr lang="en-US" sz="2600" i="1" dirty="0" smtClean="0">
                <a:solidFill>
                  <a:srgbClr val="FF0000"/>
                </a:solidFill>
              </a:rPr>
              <a:t>operator</a:t>
            </a:r>
            <a:r>
              <a:rPr lang="en-US" sz="2600" i="1" dirty="0" smtClean="0"/>
              <a:t>  </a:t>
            </a:r>
            <a:r>
              <a:rPr lang="en-US" sz="2600" i="1" dirty="0" err="1" smtClean="0"/>
              <a:t>op_sign</a:t>
            </a:r>
            <a:r>
              <a:rPr lang="en-US" sz="2600" i="1" dirty="0" smtClean="0"/>
              <a:t> (parameter list)</a:t>
            </a:r>
            <a:endParaRPr lang="en-US" sz="2600" dirty="0" smtClean="0"/>
          </a:p>
          <a:p>
            <a:pPr>
              <a:buNone/>
            </a:pPr>
            <a:r>
              <a:rPr lang="en-US" dirty="0" smtClean="0"/>
              <a:t>	 {		………….	}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185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Operator Overloading</vt:lpstr>
      <vt:lpstr>Slide 2</vt:lpstr>
      <vt:lpstr>Slide 3</vt:lpstr>
      <vt:lpstr>Syntax for operator overloading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user</dc:creator>
  <cp:lastModifiedBy>user</cp:lastModifiedBy>
  <cp:revision>22</cp:revision>
  <dcterms:created xsi:type="dcterms:W3CDTF">2006-08-16T00:00:00Z</dcterms:created>
  <dcterms:modified xsi:type="dcterms:W3CDTF">2022-05-14T10:47:46Z</dcterms:modified>
</cp:coreProperties>
</file>