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8CB5-6B0C-4709-A448-ABAC2015CBE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8666-CC74-4F9B-83AC-97A8AE095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8CB5-6B0C-4709-A448-ABAC2015CBE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8666-CC74-4F9B-83AC-97A8AE095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8CB5-6B0C-4709-A448-ABAC2015CBE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8666-CC74-4F9B-83AC-97A8AE095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8CB5-6B0C-4709-A448-ABAC2015CBE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8666-CC74-4F9B-83AC-97A8AE095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8CB5-6B0C-4709-A448-ABAC2015CBE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8666-CC74-4F9B-83AC-97A8AE095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8CB5-6B0C-4709-A448-ABAC2015CBE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8666-CC74-4F9B-83AC-97A8AE095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8CB5-6B0C-4709-A448-ABAC2015CBE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8666-CC74-4F9B-83AC-97A8AE095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8CB5-6B0C-4709-A448-ABAC2015CBE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8666-CC74-4F9B-83AC-97A8AE095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8CB5-6B0C-4709-A448-ABAC2015CBE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8666-CC74-4F9B-83AC-97A8AE095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8CB5-6B0C-4709-A448-ABAC2015CBE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8666-CC74-4F9B-83AC-97A8AE095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D8CB5-6B0C-4709-A448-ABAC2015CBE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8666-CC74-4F9B-83AC-97A8AE0959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D8CB5-6B0C-4709-A448-ABAC2015CBE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E8666-CC74-4F9B-83AC-97A8AE0959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Cell injury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Kalpana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dirty="0" smtClean="0"/>
              <a:t>Cell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Cell: structural and functional unit of body.</a:t>
            </a:r>
          </a:p>
          <a:p>
            <a:pPr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Cell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Tissue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Organ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Organ system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Body system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723900" y="29337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686594" y="3885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724694" y="48379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724694" y="58285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Cell injury: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If the cell fail to adapt under stress than its faces the cell injury.</a:t>
            </a:r>
          </a:p>
          <a:p>
            <a:pPr>
              <a:buNone/>
            </a:pPr>
            <a:r>
              <a:rPr lang="en-US" dirty="0" smtClean="0"/>
              <a:t>The affected cells may recover from the injury (Reversible )  or may die (irreversible)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Normal cell 	</a:t>
            </a:r>
            <a:r>
              <a:rPr lang="en-US" dirty="0" err="1" smtClean="0"/>
              <a:t>Depensing</a:t>
            </a:r>
            <a:r>
              <a:rPr lang="en-US" dirty="0" smtClean="0"/>
              <a:t> on type of injury, intensity, duration                       cell response will vary		Types 	adaptation, reversible cell injury, irreversible cell injury.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33600" y="3657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10000" y="41910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95400" y="46482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733800" y="4648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Causes of cell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Hypoxia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 agents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Chemical agents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Infectious agents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Immunological agents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Genetic defects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Nutritional imbalance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Idiopathic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Iatrogenic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Hypoxia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deficency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oxygen  due to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Reduced blood supply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Disorders in oxygen carrying  RBCs (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anaemia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carbonmonoxide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), heart disease etc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Physical agents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physical agents in causation of disease as under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Mechanical trauma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Thermal trauma,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Electricity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Radiation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Rapid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cyange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atmosphere).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Chemical agents: includes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Chemical poisons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Strong acid and base, social agents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alchol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hypertonic glucose salt.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Insectiside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,. pesticide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Microbial agents: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vitus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, bacteria, fungi,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ricketssiae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etc</a:t>
            </a:r>
          </a:p>
          <a:p>
            <a:pPr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Immunological agents: Immunity is double edged sword.</a:t>
            </a:r>
          </a:p>
          <a:p>
            <a:pPr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It protects the host against various injurious agents but may be lethal and cause cell injury</a:t>
            </a:r>
          </a:p>
          <a:p>
            <a:pPr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Nutritional deficiency: </a:t>
            </a:r>
          </a:p>
          <a:p>
            <a:pPr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Deficiency and an excess of nutrients may result in nutritional imbalance</a:t>
            </a:r>
          </a:p>
          <a:p>
            <a:pPr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Ageing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cellular ageing lead to impaired ability of replication and repair.</a:t>
            </a:r>
          </a:p>
          <a:p>
            <a:pPr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atrogenic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: Owing to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physician.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means occurrence of disease or death due to error in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judgement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physican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or untoward effects of administered therapy.</a:t>
            </a:r>
          </a:p>
          <a:p>
            <a:pPr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Idiopathic Diseases: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Idiopathic means “ of unknown cause.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, although so much is known about etiology of disease , but still the exact cause is undetermined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54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Thank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you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233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Cell injury</vt:lpstr>
      <vt:lpstr>Cell injury</vt:lpstr>
      <vt:lpstr>Slide 3</vt:lpstr>
      <vt:lpstr>Causes of cell injury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injury</dc:title>
  <dc:creator>QUICK</dc:creator>
  <cp:lastModifiedBy>QUICK</cp:lastModifiedBy>
  <cp:revision>11</cp:revision>
  <dcterms:created xsi:type="dcterms:W3CDTF">2022-04-25T09:05:46Z</dcterms:created>
  <dcterms:modified xsi:type="dcterms:W3CDTF">2022-04-25T10:33:50Z</dcterms:modified>
</cp:coreProperties>
</file>