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1B091-98F9-4784-9939-04CEAAAAFCE6}" type="datetimeFigureOut">
              <a:rPr lang="en-US" smtClean="0"/>
              <a:pPr/>
              <a:t>6/3/2022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4511-1DFD-448D-A9BD-720F265C31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17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64511-1DFD-448D-A9BD-720F265C3159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252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9474-16FC-4254-8262-139E828A03AE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CC3-0100-478A-9CB3-6E435AE1054B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F838-F2D3-4B01-A014-B14AC3104784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508D-0522-4BAD-96BE-52160759A256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F02D-F034-432E-A249-3E9FA508126B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2E55-2363-4606-89F4-3EA40A7683CA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46D9-975B-408F-8DE6-D662915A728D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02D-AA7A-44A3-BB27-075DDB67F363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AC3-904B-4D33-8BA3-D28B59B06CFC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DCF5-5067-4FCD-9C6B-1E3EFEEFECFB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5147-224B-428A-BAE1-8F2B6FB93E8E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4296D-1014-4C95-8809-8C5051C856BC}" type="datetime1">
              <a:rPr lang="en-US" smtClean="0"/>
              <a:pPr/>
              <a:t>6/3/2022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  <p:sndAc>
      <p:stSnd>
        <p:snd r:embed="rId13" name="applause.wav"/>
      </p:stSnd>
    </p:sndAc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643602"/>
          </a:xfrm>
        </p:spPr>
        <p:txBody>
          <a:bodyPr>
            <a:normAutofit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854" y="764704"/>
            <a:ext cx="8136576" cy="5072098"/>
          </a:xfrm>
        </p:spPr>
        <p:txBody>
          <a:bodyPr>
            <a:normAutofit/>
          </a:bodyPr>
          <a:lstStyle/>
          <a:p>
            <a:pPr algn="ctr"/>
            <a:endParaRPr lang="en-IN" sz="4300" b="1" dirty="0" smtClean="0"/>
          </a:p>
          <a:p>
            <a:pPr algn="ctr"/>
            <a:endParaRPr lang="en-IN" sz="4300" b="1" dirty="0" smtClean="0"/>
          </a:p>
          <a:p>
            <a:pPr algn="ctr"/>
            <a:r>
              <a:rPr lang="en-IN" sz="4300" b="1" dirty="0" smtClean="0"/>
              <a:t>ASSY OF ASPIRIN TABLETS I.P</a:t>
            </a:r>
          </a:p>
          <a:p>
            <a:pPr algn="ctr"/>
            <a:r>
              <a:rPr lang="en-IN" sz="4300" b="1" dirty="0" smtClean="0"/>
              <a:t>(Back titration  with blank determination method)</a:t>
            </a:r>
          </a:p>
          <a:p>
            <a:pPr algn="ctr"/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585"/>
            <a:ext cx="8579296" cy="6381327"/>
          </a:xfrm>
        </p:spPr>
        <p:txBody>
          <a:bodyPr>
            <a:normAutofit/>
          </a:bodyPr>
          <a:lstStyle/>
          <a:p>
            <a:pPr algn="ctr"/>
            <a:r>
              <a:rPr lang="en-IN" sz="2000" b="1" dirty="0" smtClean="0"/>
              <a:t>ASSAY </a:t>
            </a:r>
            <a:r>
              <a:rPr lang="en-IN" sz="2000" b="1" dirty="0"/>
              <a:t>OF ASPIRIN TABLETS I P</a:t>
            </a:r>
            <a:endParaRPr lang="en-IN" sz="2000" dirty="0"/>
          </a:p>
          <a:p>
            <a:endParaRPr lang="en-IN" sz="2000" dirty="0"/>
          </a:p>
          <a:p>
            <a:pPr marL="0" indent="0" algn="just">
              <a:buNone/>
            </a:pPr>
            <a:r>
              <a:rPr lang="en-US" sz="2000" b="1" u="sng" dirty="0" smtClean="0"/>
              <a:t>Theory:</a:t>
            </a:r>
            <a:endParaRPr lang="en-US" sz="2000" b="1" u="sng" dirty="0"/>
          </a:p>
          <a:p>
            <a:pPr marL="0" indent="0" algn="just">
              <a:buNone/>
            </a:pPr>
            <a:r>
              <a:rPr lang="en-US" sz="2000" dirty="0"/>
              <a:t>In the back titration </a:t>
            </a:r>
            <a:r>
              <a:rPr lang="en-US" sz="2000" dirty="0" smtClean="0"/>
              <a:t>of Aspirin, (an acid-ester)</a:t>
            </a:r>
            <a:r>
              <a:rPr lang="en-US" sz="2000" dirty="0"/>
              <a:t> </a:t>
            </a:r>
            <a:r>
              <a:rPr lang="en-US" sz="2000" b="1" dirty="0"/>
              <a:t>a known excess amount of </a:t>
            </a:r>
            <a:r>
              <a:rPr lang="en-US" sz="2000" b="1" dirty="0" smtClean="0"/>
              <a:t>NaOH (strong base) </a:t>
            </a:r>
            <a:r>
              <a:rPr lang="en-US" sz="2000" b="1" dirty="0"/>
              <a:t>is added to the sample solution to ensure that both reactions have gone to completion</a:t>
            </a:r>
            <a:r>
              <a:rPr lang="en-US" sz="2000" dirty="0"/>
              <a:t>. Then, an additional titration is performed using </a:t>
            </a:r>
            <a:r>
              <a:rPr lang="en-US" sz="2000" dirty="0" smtClean="0"/>
              <a:t>HCl (strong acid) </a:t>
            </a:r>
            <a:r>
              <a:rPr lang="en-US" sz="2000" dirty="0"/>
              <a:t>to determine the amount of </a:t>
            </a:r>
            <a:r>
              <a:rPr lang="en-US" sz="2000" dirty="0" smtClean="0"/>
              <a:t>unreacted excess of  NaOH. It is necessary to carrying out blank titration also with out sample</a:t>
            </a:r>
          </a:p>
          <a:p>
            <a:pPr marL="0" indent="0" algn="just">
              <a:buNone/>
            </a:pPr>
            <a:r>
              <a:rPr lang="en-US" sz="2000" b="1" u="sng" dirty="0" smtClean="0"/>
              <a:t>Indicator</a:t>
            </a:r>
            <a:r>
              <a:rPr lang="en-US" sz="2000" b="1" dirty="0" smtClean="0"/>
              <a:t>: Phenolphthalein</a:t>
            </a:r>
          </a:p>
          <a:p>
            <a:pPr marL="0" indent="0" algn="just">
              <a:buNone/>
            </a:pPr>
            <a:r>
              <a:rPr lang="en-US" sz="2000" b="1" u="sng" dirty="0" smtClean="0"/>
              <a:t>Requirements</a:t>
            </a:r>
            <a:r>
              <a:rPr lang="en-US" sz="2000" b="1" dirty="0" smtClean="0"/>
              <a:t>:</a:t>
            </a:r>
          </a:p>
          <a:p>
            <a:pPr marL="0" indent="0" algn="just">
              <a:buNone/>
            </a:pPr>
            <a:r>
              <a:rPr lang="en-US" sz="2000" dirty="0" smtClean="0"/>
              <a:t>-Aspirin tablets 20</a:t>
            </a:r>
          </a:p>
          <a:p>
            <a:pPr marL="0" indent="0" algn="just">
              <a:buNone/>
            </a:pPr>
            <a:r>
              <a:rPr lang="en-US" sz="2000" dirty="0" smtClean="0"/>
              <a:t>-NaOH</a:t>
            </a:r>
          </a:p>
          <a:p>
            <a:pPr marL="0" indent="0" algn="just">
              <a:buNone/>
            </a:pPr>
            <a:r>
              <a:rPr lang="en-US" sz="2000" dirty="0" smtClean="0"/>
              <a:t>-HCl</a:t>
            </a:r>
          </a:p>
          <a:p>
            <a:pPr marL="0" indent="0" algn="just">
              <a:buNone/>
            </a:pPr>
            <a:r>
              <a:rPr lang="en-US" sz="2000" dirty="0" smtClean="0"/>
              <a:t>-Distilled water</a:t>
            </a:r>
          </a:p>
          <a:p>
            <a:pPr marL="0" indent="0" algn="just">
              <a:buNone/>
            </a:pPr>
            <a:r>
              <a:rPr lang="en-US" sz="2000" dirty="0" smtClean="0"/>
              <a:t>-Titration set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913</TotalTime>
  <Words>34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Flow</vt:lpstr>
      <vt:lpstr> 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QSAR IN RATIONAL DRUG DESIGN</dc:title>
  <dc:creator>a rajendiran</dc:creator>
  <cp:lastModifiedBy>mypc</cp:lastModifiedBy>
  <cp:revision>124</cp:revision>
  <dcterms:created xsi:type="dcterms:W3CDTF">2013-12-08T14:02:41Z</dcterms:created>
  <dcterms:modified xsi:type="dcterms:W3CDTF">2022-06-03T11:01:29Z</dcterms:modified>
</cp:coreProperties>
</file>