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Concept of correct posture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Correct posture means the balancing of body in accurate and proper manner while sitting standing reading writing or doing any other </a:t>
            </a:r>
            <a:r>
              <a:rPr lang="en-IN" dirty="0" err="1" smtClean="0"/>
              <a:t>action.The</a:t>
            </a:r>
            <a:r>
              <a:rPr lang="en-IN" dirty="0" smtClean="0"/>
              <a:t> first impression of an individual is based on how he stands, sits and walks.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69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Advantages of correct posture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IN" dirty="0" smtClean="0"/>
              <a:t>Physical appearance </a:t>
            </a:r>
          </a:p>
          <a:p>
            <a:r>
              <a:rPr lang="en-IN" dirty="0" smtClean="0"/>
              <a:t>Grace and Efficiency movement </a:t>
            </a:r>
          </a:p>
          <a:p>
            <a:r>
              <a:rPr lang="en-IN" dirty="0" smtClean="0"/>
              <a:t>Physical Fitness </a:t>
            </a:r>
          </a:p>
          <a:p>
            <a:r>
              <a:rPr lang="en-IN" dirty="0" smtClean="0"/>
              <a:t>Hygienic Value</a:t>
            </a:r>
          </a:p>
          <a:p>
            <a:r>
              <a:rPr lang="en-IN" dirty="0" smtClean="0"/>
              <a:t>Social Value</a:t>
            </a:r>
          </a:p>
          <a:p>
            <a:r>
              <a:rPr lang="en-IN" dirty="0" smtClean="0"/>
              <a:t>Prevents disorders and diseases</a:t>
            </a:r>
          </a:p>
          <a:p>
            <a:r>
              <a:rPr lang="en-IN" dirty="0" smtClean="0"/>
              <a:t>Change in mental attitude</a:t>
            </a:r>
          </a:p>
          <a:p>
            <a:r>
              <a:rPr lang="en-IN" dirty="0" smtClean="0"/>
              <a:t>Improve concentration power.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10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Causes of Bad Posture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IN" dirty="0" smtClean="0"/>
              <a:t>Improper diet</a:t>
            </a:r>
          </a:p>
          <a:p>
            <a:r>
              <a:rPr lang="en-IN" dirty="0" err="1" smtClean="0"/>
              <a:t>Diesease</a:t>
            </a:r>
            <a:endParaRPr lang="en-IN" dirty="0" smtClean="0"/>
          </a:p>
          <a:p>
            <a:r>
              <a:rPr lang="en-IN" dirty="0" smtClean="0"/>
              <a:t>By birth</a:t>
            </a:r>
          </a:p>
          <a:p>
            <a:r>
              <a:rPr lang="en-IN" dirty="0" smtClean="0"/>
              <a:t>Due to accidents</a:t>
            </a:r>
          </a:p>
          <a:p>
            <a:r>
              <a:rPr lang="en-IN" dirty="0" smtClean="0"/>
              <a:t>Fashion</a:t>
            </a:r>
          </a:p>
          <a:p>
            <a:r>
              <a:rPr lang="en-IN" dirty="0" smtClean="0"/>
              <a:t>Lack of proper exercise</a:t>
            </a:r>
          </a:p>
          <a:p>
            <a:r>
              <a:rPr lang="en-IN" dirty="0" smtClean="0"/>
              <a:t>Unsuitable furniture</a:t>
            </a:r>
          </a:p>
          <a:p>
            <a:r>
              <a:rPr lang="en-IN" dirty="0" smtClean="0"/>
              <a:t>Improper way of carrying weight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24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Continue….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Obesity</a:t>
            </a:r>
          </a:p>
          <a:p>
            <a:r>
              <a:rPr lang="en-IN" dirty="0" smtClean="0"/>
              <a:t>Wrong habits</a:t>
            </a:r>
          </a:p>
          <a:p>
            <a:r>
              <a:rPr lang="en-IN" dirty="0" smtClean="0"/>
              <a:t>Imitations</a:t>
            </a:r>
          </a:p>
          <a:p>
            <a:r>
              <a:rPr lang="en-IN" dirty="0" smtClean="0"/>
              <a:t>Fatigue</a:t>
            </a:r>
          </a:p>
          <a:p>
            <a:r>
              <a:rPr lang="en-IN" dirty="0" smtClean="0"/>
              <a:t>Lack of awareness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63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" y="0"/>
            <a:ext cx="9130145" cy="693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106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Concept of correct posture</vt:lpstr>
      <vt:lpstr>Advantages of correct posture </vt:lpstr>
      <vt:lpstr>Causes of Bad Posture</vt:lpstr>
      <vt:lpstr>Continue….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Admin</cp:lastModifiedBy>
  <cp:revision>16</cp:revision>
  <dcterms:created xsi:type="dcterms:W3CDTF">2006-08-16T00:00:00Z</dcterms:created>
  <dcterms:modified xsi:type="dcterms:W3CDTF">2022-05-28T11:48:21Z</dcterms:modified>
</cp:coreProperties>
</file>