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00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BUDGET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Budgeting is an operational plan for a definite period usually a year , expressed terms and based on the expected income and expenditure.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532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PURPOSE OF BUDGETING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Mechanism for translating fiscal objectives into projected monthly spending pattern.</a:t>
            </a:r>
          </a:p>
          <a:p>
            <a:r>
              <a:rPr lang="en-IN" dirty="0" smtClean="0"/>
              <a:t>Enhances fiscal planning and decision making.</a:t>
            </a:r>
          </a:p>
          <a:p>
            <a:r>
              <a:rPr lang="en-IN" dirty="0" smtClean="0"/>
              <a:t>Clearly recognizes controllable and uncontrollable cost areas.</a:t>
            </a:r>
          </a:p>
          <a:p>
            <a:r>
              <a:rPr lang="en-IN" dirty="0" smtClean="0"/>
              <a:t>Offers a useful format for communicating fiscal objectives.</a:t>
            </a:r>
          </a:p>
          <a:p>
            <a:r>
              <a:rPr lang="en-IN" dirty="0" smtClean="0"/>
              <a:t>Allows feedback of utilization of </a:t>
            </a:r>
            <a:r>
              <a:rPr lang="en-IN" dirty="0" err="1" smtClean="0"/>
              <a:t>budget.etc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0406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CHARACTERISTICS OF BUDGETING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Should be flexible</a:t>
            </a:r>
          </a:p>
          <a:p>
            <a:r>
              <a:rPr lang="en-IN" dirty="0" smtClean="0"/>
              <a:t>Should be synthesis of past ,present and future.</a:t>
            </a:r>
          </a:p>
          <a:p>
            <a:r>
              <a:rPr lang="en-IN" dirty="0" smtClean="0"/>
              <a:t>Should be product of joint venture and cooperation of executive / departments head at different level of management.</a:t>
            </a:r>
          </a:p>
          <a:p>
            <a:r>
              <a:rPr lang="en-IN" dirty="0" smtClean="0"/>
              <a:t>Should be in the form of statistical standard laid down in the specific numerical terms.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1679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" y="0"/>
            <a:ext cx="9130145" cy="6934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IN" sz="9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  <a:endParaRPr lang="en-IN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55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123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BUDGET </vt:lpstr>
      <vt:lpstr>PURPOSE OF BUDGETING</vt:lpstr>
      <vt:lpstr>CHARACTERISTICS OF BUDGETING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SANJAY</dc:creator>
  <cp:lastModifiedBy>Admin</cp:lastModifiedBy>
  <cp:revision>10</cp:revision>
  <dcterms:created xsi:type="dcterms:W3CDTF">2006-08-16T00:00:00Z</dcterms:created>
  <dcterms:modified xsi:type="dcterms:W3CDTF">2022-05-17T11:16:34Z</dcterms:modified>
</cp:coreProperties>
</file>