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C31C-7430-418E-BC07-173B5B792231}" type="datetimeFigureOut">
              <a:rPr lang="en-US" smtClean="0"/>
              <a:t>5/6/2022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7659-2390-476B-A050-754FCF9E875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C31C-7430-418E-BC07-173B5B792231}" type="datetimeFigureOut">
              <a:rPr lang="en-US" smtClean="0"/>
              <a:t>5/6/2022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7659-2390-476B-A050-754FCF9E875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C31C-7430-418E-BC07-173B5B792231}" type="datetimeFigureOut">
              <a:rPr lang="en-US" smtClean="0"/>
              <a:t>5/6/2022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7659-2390-476B-A050-754FCF9E875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C31C-7430-418E-BC07-173B5B792231}" type="datetimeFigureOut">
              <a:rPr lang="en-US" smtClean="0"/>
              <a:t>5/6/2022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7659-2390-476B-A050-754FCF9E875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C31C-7430-418E-BC07-173B5B792231}" type="datetimeFigureOut">
              <a:rPr lang="en-US" smtClean="0"/>
              <a:t>5/6/2022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7659-2390-476B-A050-754FCF9E875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C31C-7430-418E-BC07-173B5B792231}" type="datetimeFigureOut">
              <a:rPr lang="en-US" smtClean="0"/>
              <a:t>5/6/2022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7659-2390-476B-A050-754FCF9E875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C31C-7430-418E-BC07-173B5B792231}" type="datetimeFigureOut">
              <a:rPr lang="en-US" smtClean="0"/>
              <a:t>5/6/2022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7659-2390-476B-A050-754FCF9E875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C31C-7430-418E-BC07-173B5B792231}" type="datetimeFigureOut">
              <a:rPr lang="en-US" smtClean="0"/>
              <a:t>5/6/2022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7659-2390-476B-A050-754FCF9E875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C31C-7430-418E-BC07-173B5B792231}" type="datetimeFigureOut">
              <a:rPr lang="en-US" smtClean="0"/>
              <a:t>5/6/2022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7659-2390-476B-A050-754FCF9E875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C31C-7430-418E-BC07-173B5B792231}" type="datetimeFigureOut">
              <a:rPr lang="en-US" smtClean="0"/>
              <a:t>5/6/2022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7659-2390-476B-A050-754FCF9E875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C31C-7430-418E-BC07-173B5B792231}" type="datetimeFigureOut">
              <a:rPr lang="en-US" smtClean="0"/>
              <a:t>5/6/2022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7659-2390-476B-A050-754FCF9E875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5C31C-7430-418E-BC07-173B5B792231}" type="datetimeFigureOut">
              <a:rPr lang="en-US" smtClean="0"/>
              <a:t>5/6/2022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F7659-2390-476B-A050-754FCF9E875D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785795"/>
            <a:ext cx="7672414" cy="2814656"/>
          </a:xfrm>
        </p:spPr>
        <p:txBody>
          <a:bodyPr>
            <a:normAutofit/>
          </a:bodyPr>
          <a:lstStyle/>
          <a:p>
            <a:r>
              <a:rPr lang="en-US" dirty="0" smtClean="0"/>
              <a:t>BSC. BIOLOGICAL SCIENCES </a:t>
            </a:r>
            <a:br>
              <a:rPr lang="en-US" dirty="0" smtClean="0"/>
            </a:br>
            <a:r>
              <a:rPr lang="en-US" dirty="0" smtClean="0"/>
              <a:t>SEM. II </a:t>
            </a:r>
            <a:br>
              <a:rPr lang="en-US" dirty="0" smtClean="0"/>
            </a:br>
            <a:r>
              <a:rPr lang="en-US" dirty="0" smtClean="0"/>
              <a:t>English Communication- II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UNIT- III </a:t>
            </a:r>
          </a:p>
          <a:p>
            <a:r>
              <a:rPr lang="en-US" sz="4800" b="1" dirty="0" smtClean="0">
                <a:solidFill>
                  <a:schemeClr val="tx1"/>
                </a:solidFill>
              </a:rPr>
              <a:t>Story Writing</a:t>
            </a:r>
            <a:endParaRPr lang="en-IN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story is a description of people and events that are not real.</a:t>
            </a:r>
          </a:p>
          <a:p>
            <a:r>
              <a:rPr lang="en-US" dirty="0" smtClean="0"/>
              <a:t>It is the narration of an event , either true or fictional, in such a way that the listener experiences or learns something.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</a:t>
            </a:r>
            <a:r>
              <a:rPr lang="en-US" dirty="0" smtClean="0"/>
              <a:t>teps to follow while writing a story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Have a clear idea of the plot of the story in your mind before you begin.</a:t>
            </a:r>
          </a:p>
          <a:p>
            <a:r>
              <a:rPr lang="en-US" dirty="0" smtClean="0"/>
              <a:t>Follow the outline given and do not omit any point. Keep the order in which the points are given in the outline.</a:t>
            </a:r>
          </a:p>
          <a:p>
            <a:r>
              <a:rPr lang="en-US" dirty="0" smtClean="0"/>
              <a:t>Be careful to connect the points given in the outline naturally, so that the whole will read well as a connected piece of good composition.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Follow…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Where possible, introduce dialogue or conversation in a natural way to make it interesting.</a:t>
            </a:r>
          </a:p>
          <a:p>
            <a:r>
              <a:rPr lang="en-US" dirty="0" smtClean="0"/>
              <a:t>The whole story should be made to lead up to the conclusion naturally. </a:t>
            </a:r>
          </a:p>
          <a:p>
            <a:r>
              <a:rPr lang="en-US" dirty="0" smtClean="0"/>
              <a:t>If a title is required, you may choose the main character or the main incident of the story.</a:t>
            </a:r>
          </a:p>
          <a:p>
            <a:r>
              <a:rPr lang="en-US" dirty="0" smtClean="0"/>
              <a:t>Always revise your work to remove any grammatical mistakes. Keep the language as simple as possible.  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6317</TotalTime>
  <Words>195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BSC. BIOLOGICAL SCIENCES  SEM. II  English Communication- II </vt:lpstr>
      <vt:lpstr>Introduction</vt:lpstr>
      <vt:lpstr>Steps to follow while writing a story</vt:lpstr>
      <vt:lpstr>Steps to Follow…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BSC. BIOLOGICAL SCIENCES  SEM. II  English Communication- II</dc:title>
  <dc:creator>Compaq</dc:creator>
  <cp:lastModifiedBy>Compaq</cp:lastModifiedBy>
  <cp:revision>39</cp:revision>
  <dcterms:created xsi:type="dcterms:W3CDTF">2022-05-06T03:10:54Z</dcterms:created>
  <dcterms:modified xsi:type="dcterms:W3CDTF">2022-05-10T12:28:44Z</dcterms:modified>
</cp:coreProperties>
</file>