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74" r:id="rId5"/>
    <p:sldId id="275" r:id="rId6"/>
    <p:sldId id="276" r:id="rId7"/>
    <p:sldId id="278" r:id="rId8"/>
    <p:sldId id="279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</a:rPr>
              <a:t>Subject: Computer Graphics and Multimedia Applications</a:t>
            </a:r>
            <a:b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</a:rPr>
              <a:t>Code: BCA401N</a:t>
            </a:r>
            <a:b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</a:rPr>
              <a:t>Lecture 22</a:t>
            </a:r>
            <a:br>
              <a:rPr lang="en-IN" altLang="en-US" sz="4000" dirty="0">
                <a:latin typeface="Times New Roman" panose="02020603050405020304" charset="0"/>
                <a:cs typeface="Times New Roman" panose="02020603050405020304" charset="0"/>
              </a:rPr>
            </a:br>
            <a:endParaRPr lang="en-IN" altLang="en-US" sz="4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IN" altLang="en-US" b="1"/>
              <a:t>BY</a:t>
            </a:r>
            <a:endParaRPr lang="en-IN" altLang="en-US" b="1"/>
          </a:p>
          <a:p>
            <a:r>
              <a:rPr lang="en-IN" altLang="en-US" b="1"/>
              <a:t>Dr MAYUR RAHUL</a:t>
            </a:r>
            <a:endParaRPr lang="en-IN" altLang="en-US" b="1"/>
          </a:p>
          <a:p>
            <a:r>
              <a:rPr lang="en-IN" altLang="en-US" b="1"/>
              <a:t>(E762)</a:t>
            </a:r>
            <a:endParaRPr lang="en-IN" altLang="en-US" b="1"/>
          </a:p>
          <a:p>
            <a:r>
              <a:rPr lang="en-IN" altLang="en-US" b="1"/>
              <a:t>DEPARTMENT OF COMPUTER APPLICATION</a:t>
            </a:r>
            <a:endParaRPr lang="en-IN" altLang="en-US" b="1"/>
          </a:p>
          <a:p>
            <a:r>
              <a:rPr lang="en-IN" altLang="en-US" b="1"/>
              <a:t>UIET, CSJM UNIVERSITY, KANPUR</a:t>
            </a:r>
            <a:endParaRPr lang="en-IN" altLang="en-US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sz="2800" b="1">
                <a:latin typeface="Times New Roman" panose="02020603050405020304" charset="0"/>
                <a:cs typeface="Times New Roman" panose="02020603050405020304" charset="0"/>
              </a:rPr>
              <a:t>OUTLINE</a:t>
            </a:r>
            <a:endParaRPr lang="en-IN" altLang="en-US" sz="28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lang="en-IN" sz="3200" b="1">
                <a:latin typeface="Times New Roman" panose="02020603050405020304" charset="0"/>
                <a:cs typeface="Times New Roman" panose="02020603050405020304" charset="0"/>
              </a:rPr>
              <a:t>Quadric surfaces</a:t>
            </a:r>
            <a:endParaRPr lang="en-IN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IN" sz="3200" b="1">
                <a:latin typeface="Times New Roman" panose="02020603050405020304" charset="0"/>
                <a:cs typeface="Times New Roman" panose="02020603050405020304" charset="0"/>
              </a:rPr>
              <a:t>Polygon meshes</a:t>
            </a:r>
            <a:endParaRPr lang="en-IN"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b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lang="en-US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Quadric Surfaces</a:t>
            </a:r>
            <a:br>
              <a:rPr lang="en-US">
                <a:latin typeface="Times New Roman" panose="02020603050405020304" charset="0"/>
                <a:cs typeface="Times New Roman" panose="02020603050405020304" charset="0"/>
              </a:rPr>
            </a:br>
            <a:endParaRPr lang="en-IN" alt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just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A quadric surface is implicitly defined by an equation f(x, y, z) = 0, where f is a quadric polynomial in x,y,z.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Example quadrics are circles, spheres, ellipsoids, etc.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b="1">
                <a:latin typeface="Times New Roman" panose="02020603050405020304" charset="0"/>
                <a:cs typeface="Times New Roman" panose="02020603050405020304" charset="0"/>
              </a:rPr>
              <a:t>Polygon meshes</a:t>
            </a:r>
            <a:endParaRPr lang="en-IN" alt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just">
              <a:buFont typeface="Arial" panose="020B0604020202020204" pitchFamily="34" charset="0"/>
              <a:buChar char="•"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A mesh is a set of vertices, edges, and polygons.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Each edge in the mesh is shared by at most two polygons.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An edge connects two vertices.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A polygon is a closed sequence of edges.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The key issue with meshes is one of representation and the ensuing space/time tradeoffs.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b="1"/>
              <a:t>An explicit mesh representation</a:t>
            </a:r>
            <a:endParaRPr lang="en-IN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just"/>
            <a:r>
              <a:rPr lang="en-IN" altLang="en-US">
                <a:latin typeface="Times New Roman" panose="02020603050405020304" charset="0"/>
                <a:cs typeface="Times New Roman" panose="02020603050405020304" charset="0"/>
              </a:rPr>
              <a:t>R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equires that each polygon be specified by a list of vertices.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Such a representation duplicates many vertices and does not identify shared vertices and edges.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Rendering such a mesh would result in redrawing all shared edges.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Thus, this representation is neither space nor time efficient.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A vertex pointer representation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lang="en-IN" altLang="en-US"/>
              <a:t>R</a:t>
            </a:r>
            <a:r>
              <a:rPr lang="en-US"/>
              <a:t>equires that each polygon be specified as a list of pointers (indices) into a list of vertices. </a:t>
            </a:r>
            <a:endParaRPr lang="en-US"/>
          </a:p>
          <a:p>
            <a:pPr algn="just"/>
            <a:r>
              <a:rPr lang="en-US"/>
              <a:t>Each vertex is stored exactly once. </a:t>
            </a:r>
            <a:endParaRPr lang="en-US"/>
          </a:p>
          <a:p>
            <a:pPr algn="just"/>
            <a:r>
              <a:rPr lang="en-US"/>
              <a:t>The space overhead is the list of pointers maintained for each polygon.</a:t>
            </a:r>
            <a:endParaRPr lang="en-US"/>
          </a:p>
          <a:p>
            <a:pPr algn="just"/>
            <a:r>
              <a:rPr lang="en-US"/>
              <a:t>The representation identifies shared vertices but still does not identify shared edges so redrawing occurs. </a:t>
            </a:r>
            <a:endParaRPr lang="en-US"/>
          </a:p>
          <a:p>
            <a:pPr algn="just"/>
            <a:r>
              <a:rPr lang="en-US"/>
              <a:t>This representation is space efficient/time inefficient.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An edge list representation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pPr algn="just"/>
            <a:r>
              <a:rPr lang="en-IN" altLang="en-US"/>
              <a:t>R</a:t>
            </a:r>
            <a:r>
              <a:rPr lang="en-US"/>
              <a:t>equires that each polygon be specified as a list of pointers (indices) into a list of edges. </a:t>
            </a:r>
            <a:endParaRPr lang="en-US"/>
          </a:p>
          <a:p>
            <a:pPr algn="just"/>
            <a:r>
              <a:rPr lang="en-US"/>
              <a:t>Each edge is stored exactly once. </a:t>
            </a:r>
            <a:endParaRPr lang="en-US"/>
          </a:p>
          <a:p>
            <a:pPr algn="just"/>
            <a:r>
              <a:rPr lang="en-US"/>
              <a:t>An edge is composed of its two vertices and the polygon to which it belongs. </a:t>
            </a:r>
            <a:endParaRPr lang="en-US"/>
          </a:p>
          <a:p>
            <a:pPr algn="just"/>
            <a:r>
              <a:rPr lang="en-US"/>
              <a:t>Each vertex is stored exactly once. </a:t>
            </a:r>
            <a:endParaRPr lang="en-US"/>
          </a:p>
          <a:p>
            <a:pPr algn="just"/>
            <a:r>
              <a:rPr lang="en-US"/>
              <a:t>The space overhead is the list of edges and the list of pointers for each polygon. </a:t>
            </a:r>
            <a:endParaRPr lang="en-US"/>
          </a:p>
          <a:p>
            <a:pPr algn="just"/>
            <a:r>
              <a:rPr lang="en-US"/>
              <a:t>To render an outlined mesh, it is necessary to render only the edge list. </a:t>
            </a:r>
            <a:endParaRPr lang="en-US"/>
          </a:p>
          <a:p>
            <a:pPr algn="just"/>
            <a:r>
              <a:rPr lang="en-US"/>
              <a:t>To render filled polygons is equally efficient. </a:t>
            </a:r>
            <a:endParaRPr lang="en-US"/>
          </a:p>
          <a:p>
            <a:pPr algn="just"/>
            <a:r>
              <a:rPr lang="en-US"/>
              <a:t>Shared edges are not redrawn. </a:t>
            </a:r>
            <a:endParaRPr lang="en-US"/>
          </a:p>
          <a:p>
            <a:pPr algn="just"/>
            <a:r>
              <a:rPr lang="en-US"/>
              <a:t>This representation is moderately space efficient and very time efficient.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sz="2800" b="1">
                <a:latin typeface="Times New Roman" panose="02020603050405020304" charset="0"/>
                <a:cs typeface="Times New Roman" panose="02020603050405020304" charset="0"/>
              </a:rPr>
              <a:t>REFERENCES</a:t>
            </a:r>
            <a:endParaRPr lang="en-IN" altLang="en-US" sz="28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https://www.tutorialspoint.com/dbms/dbms_overview.htm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https://www.studytonight.com/dbms/database-model.php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IN" altLang="en-US" sz="2000">
                <a:latin typeface="Times New Roman" panose="02020603050405020304" charset="0"/>
                <a:cs typeface="Times New Roman" panose="02020603050405020304" charset="0"/>
              </a:rPr>
              <a:t>https://www.geeksforgeeks.org/introduction-of-process-synchronization/\</a:t>
            </a:r>
            <a:endParaRPr lang="en-IN" alt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IN" altLang="en-US" sz="2000">
                <a:latin typeface="Times New Roman" panose="02020603050405020304" charset="0"/>
                <a:cs typeface="Times New Roman" panose="02020603050405020304" charset="0"/>
              </a:rPr>
              <a:t>https://www.javatpoint.com/os-process-synchronization-introduction</a:t>
            </a:r>
            <a:endParaRPr lang="en-IN" alt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2213</Words>
  <Application>WPS Presentation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 Light</vt:lpstr>
      <vt:lpstr>Office Theme</vt:lpstr>
      <vt:lpstr>Subject: Computer Graphics and Multimedia Applications Code: BCA401N Lecture 22 </vt:lpstr>
      <vt:lpstr>OUTLINE</vt:lpstr>
      <vt:lpstr> Quadric Surfaces </vt:lpstr>
      <vt:lpstr>Polygon meshes</vt:lpstr>
      <vt:lpstr>An explicit mesh representation</vt:lpstr>
      <vt:lpstr>A vertex pointer representation</vt:lpstr>
      <vt:lpstr>An edge list representation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SUBJECT:INTRODUCTION TO DBMS CODE: BCA501N UNIT:I,II </dc:title>
  <dc:creator>This Pc</dc:creator>
  <cp:lastModifiedBy>This Pc</cp:lastModifiedBy>
  <cp:revision>12</cp:revision>
  <dcterms:created xsi:type="dcterms:W3CDTF">2021-11-14T14:14:00Z</dcterms:created>
  <dcterms:modified xsi:type="dcterms:W3CDTF">2022-04-30T07:08:51Z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