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7CFE-1454-48AA-A5FD-9A983EB9B453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288F-1C71-496B-ABD7-D26CE5B36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915276" cy="6215106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/>
              <a:t>Heme</a:t>
            </a:r>
            <a:r>
              <a:rPr lang="en-US" dirty="0" smtClean="0"/>
              <a:t>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Pratima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Katiyar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School of Pharmaceutical Sciences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Referances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Heme</a:t>
            </a:r>
            <a:r>
              <a:rPr lang="en-US" dirty="0" smtClean="0"/>
              <a:t> Metabolism by Dr. </a:t>
            </a:r>
            <a:r>
              <a:rPr lang="en-US" dirty="0" err="1" smtClean="0"/>
              <a:t>Viyatprajana</a:t>
            </a:r>
            <a:r>
              <a:rPr lang="en-US" dirty="0" smtClean="0"/>
              <a:t> </a:t>
            </a:r>
            <a:r>
              <a:rPr lang="en-US" dirty="0" err="1" smtClean="0"/>
              <a:t>Acharya</a:t>
            </a:r>
            <a:r>
              <a:rPr lang="en-US" dirty="0" smtClean="0"/>
              <a:t> https://www.slideshare.net/ViyatprajnaAcharya/heme-metabolism-amp-jaundice</a:t>
            </a:r>
            <a:endParaRPr lang="en-US" dirty="0" smtClean="0"/>
          </a:p>
          <a:p>
            <a:r>
              <a:rPr lang="en-US" dirty="0" smtClean="0"/>
              <a:t>Textbook of biochemistry by </a:t>
            </a:r>
            <a:r>
              <a:rPr lang="en-US" dirty="0" err="1" smtClean="0"/>
              <a:t>Rahul</a:t>
            </a:r>
            <a:r>
              <a:rPr lang="en-US" dirty="0" smtClean="0"/>
              <a:t> B. </a:t>
            </a:r>
            <a:r>
              <a:rPr lang="en-US" dirty="0" err="1" smtClean="0"/>
              <a:t>Lovhare</a:t>
            </a:r>
            <a:endParaRPr lang="en-US" dirty="0" smtClean="0"/>
          </a:p>
          <a:p>
            <a:r>
              <a:rPr lang="en-US" dirty="0" smtClean="0"/>
              <a:t>Biochemistry by U, </a:t>
            </a:r>
            <a:r>
              <a:rPr lang="en-US" dirty="0" err="1" smtClean="0"/>
              <a:t>Satyanarayan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</Words>
  <Application>Microsoft Office PowerPoint</Application>
  <PresentationFormat>On-screen Show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Heme metabolism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Referances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</cp:revision>
  <dcterms:created xsi:type="dcterms:W3CDTF">2022-05-17T07:28:32Z</dcterms:created>
  <dcterms:modified xsi:type="dcterms:W3CDTF">2022-05-17T08:13:46Z</dcterms:modified>
</cp:coreProperties>
</file>