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Biochemistry practical </a:t>
            </a:r>
            <a:br>
              <a:rPr lang="en-US" dirty="0" smtClean="0"/>
            </a:br>
            <a:r>
              <a:rPr lang="en-US" dirty="0" smtClean="0"/>
              <a:t>BP209P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Prepared by </a:t>
            </a:r>
          </a:p>
          <a:p>
            <a:r>
              <a:rPr lang="en-US" dirty="0" err="1" smtClean="0"/>
              <a:t>Pratima</a:t>
            </a:r>
            <a:r>
              <a:rPr lang="en-US" smtClean="0"/>
              <a:t> Katiyar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Aim: To determine the activity of amylase enzyme.</a:t>
            </a:r>
          </a:p>
          <a:p>
            <a:r>
              <a:rPr lang="en-US" dirty="0" smtClean="0"/>
              <a:t>Reference</a:t>
            </a:r>
          </a:p>
          <a:p>
            <a:r>
              <a:rPr lang="en-US" dirty="0" smtClean="0"/>
              <a:t>Theory</a:t>
            </a:r>
          </a:p>
          <a:p>
            <a:r>
              <a:rPr lang="en-US" dirty="0" smtClean="0"/>
              <a:t>Procedure: 0.5ml starch solution + 1ml of 1% </a:t>
            </a:r>
            <a:r>
              <a:rPr lang="en-US" dirty="0" err="1" smtClean="0"/>
              <a:t>NaCl</a:t>
            </a:r>
            <a:r>
              <a:rPr lang="en-US" dirty="0" smtClean="0"/>
              <a:t> solution + 0.5 ml salivary amylase + kept for 15 minutes at room temp + added few drops iodine solution= observed the </a:t>
            </a:r>
            <a:r>
              <a:rPr lang="en-US" dirty="0" err="1" smtClean="0"/>
              <a:t>colur</a:t>
            </a:r>
            <a:r>
              <a:rPr lang="en-US" dirty="0" smtClean="0"/>
              <a:t> of solution. Same procedure followed for blank.</a:t>
            </a:r>
          </a:p>
          <a:p>
            <a:r>
              <a:rPr lang="en-US" dirty="0" smtClean="0"/>
              <a:t>Result: If blue color indicated that starch was not completely </a:t>
            </a:r>
            <a:r>
              <a:rPr lang="en-US" dirty="0" err="1" smtClean="0"/>
              <a:t>hydrolized</a:t>
            </a:r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Biochemistry practical  BP209P</vt:lpstr>
      <vt:lpstr>Exp-7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Exp-7</dc:title>
  <dc:creator>LENOVO</dc:creator>
  <cp:lastModifiedBy>LENOVO</cp:lastModifiedBy>
  <cp:revision>4</cp:revision>
  <dcterms:created xsi:type="dcterms:W3CDTF">2006-08-16T00:00:00Z</dcterms:created>
  <dcterms:modified xsi:type="dcterms:W3CDTF">2022-05-13T06:19:16Z</dcterms:modified>
</cp:coreProperties>
</file>