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3" r:id="rId2"/>
    <p:sldMasterId id="2147483655" r:id="rId3"/>
  </p:sldMasterIdLst>
  <p:notesMasterIdLst>
    <p:notesMasterId r:id="rId19"/>
  </p:notesMasterIdLst>
  <p:sldIdLst>
    <p:sldId id="256" r:id="rId4"/>
    <p:sldId id="257" r:id="rId5"/>
    <p:sldId id="284" r:id="rId6"/>
    <p:sldId id="285" r:id="rId7"/>
    <p:sldId id="286" r:id="rId8"/>
    <p:sldId id="288" r:id="rId9"/>
    <p:sldId id="258" r:id="rId10"/>
    <p:sldId id="259" r:id="rId11"/>
    <p:sldId id="289" r:id="rId12"/>
    <p:sldId id="290" r:id="rId13"/>
    <p:sldId id="291" r:id="rId14"/>
    <p:sldId id="292" r:id="rId15"/>
    <p:sldId id="261" r:id="rId16"/>
    <p:sldId id="262" r:id="rId17"/>
    <p:sldId id="294" r:id="rId1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Black" panose="020B0A040201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Black" panose="020B0A040201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Black" panose="020B0A040201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Black" panose="020B0A040201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Black" panose="020B0A040201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Black" panose="020B0A040201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Black" panose="020B0A040201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Black" panose="020B0A040201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Black" panose="020B0A040201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a:srgbClr val="FFFF00"/>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2" d="100"/>
          <a:sy n="122" d="100"/>
        </p:scale>
        <p:origin x="-131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cs typeface="Arial" panose="020B0604020202020204" pitchFamily="34" charset="0"/>
              </a:defRPr>
            </a:lvl1pPr>
          </a:lstStyle>
          <a:p>
            <a:pPr>
              <a:defRPr/>
            </a:pPr>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hangingPunct="1">
              <a:defRPr sz="1200">
                <a:cs typeface="Arial" panose="020B0604020202020204" pitchFamily="34" charset="0"/>
              </a:defRPr>
            </a:lvl1pPr>
          </a:lstStyle>
          <a:p>
            <a:pPr>
              <a:defRPr/>
            </a:pPr>
            <a:fld id="{BDB7C7FF-942B-47CA-A456-B4CEBD7B87FB}" type="datetimeFigureOut">
              <a:rPr lang="en-IN"/>
              <a:pPr>
                <a:defRPr/>
              </a:pPr>
              <a:t>28-05-2022</a:t>
            </a:fld>
            <a:endParaRPr lang="en-IN"/>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IN" noProof="0" smtClean="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IN" noProof="0" smtClean="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hangingPunct="1">
              <a:defRPr sz="1200">
                <a:cs typeface="Arial" panose="020B0604020202020204" pitchFamily="34" charset="0"/>
              </a:defRPr>
            </a:lvl1pPr>
          </a:lstStyle>
          <a:p>
            <a:pPr>
              <a:defRPr/>
            </a:pPr>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F1007EAA-A570-4E59-BA91-9A600C3412ED}" type="slidenum">
              <a:rPr lang="en-IN" altLang="en-US"/>
              <a:pPr/>
              <a:t>‹#›</a:t>
            </a:fld>
            <a:endParaRPr lang="en-IN" altLang="en-US"/>
          </a:p>
        </p:txBody>
      </p:sp>
    </p:spTree>
    <p:extLst>
      <p:ext uri="{BB962C8B-B14F-4D97-AF65-F5344CB8AC3E}">
        <p14:creationId xmlns:p14="http://schemas.microsoft.com/office/powerpoint/2010/main" val="7750053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2084388" y="296863"/>
            <a:ext cx="6823075" cy="5353050"/>
            <a:chOff x="1313" y="187"/>
            <a:chExt cx="4298" cy="3372"/>
          </a:xfrm>
        </p:grpSpPr>
        <p:grpSp>
          <p:nvGrpSpPr>
            <p:cNvPr id="5" name="Group 3"/>
            <p:cNvGrpSpPr>
              <a:grpSpLocks/>
            </p:cNvGrpSpPr>
            <p:nvPr/>
          </p:nvGrpSpPr>
          <p:grpSpPr bwMode="auto">
            <a:xfrm>
              <a:off x="2194" y="601"/>
              <a:ext cx="596" cy="447"/>
              <a:chOff x="0" y="0"/>
              <a:chExt cx="768" cy="576"/>
            </a:xfrm>
          </p:grpSpPr>
          <p:sp>
            <p:nvSpPr>
              <p:cNvPr id="135" name="Oval 4"/>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Black" panose="020B0A04020102020204" pitchFamily="34" charset="0"/>
                    <a:cs typeface="Arial" panose="020B0604020202020204" pitchFamily="34" charset="0"/>
                  </a:defRPr>
                </a:lvl1pPr>
                <a:lvl2pPr marL="742950" indent="-285750">
                  <a:defRPr>
                    <a:solidFill>
                      <a:schemeClr val="tx1"/>
                    </a:solidFill>
                    <a:latin typeface="Arial Black" panose="020B0A04020102020204" pitchFamily="34" charset="0"/>
                    <a:cs typeface="Arial" panose="020B0604020202020204" pitchFamily="34" charset="0"/>
                  </a:defRPr>
                </a:lvl2pPr>
                <a:lvl3pPr marL="1143000" indent="-228600">
                  <a:defRPr>
                    <a:solidFill>
                      <a:schemeClr val="tx1"/>
                    </a:solidFill>
                    <a:latin typeface="Arial Black" panose="020B0A04020102020204" pitchFamily="34" charset="0"/>
                    <a:cs typeface="Arial" panose="020B0604020202020204" pitchFamily="34" charset="0"/>
                  </a:defRPr>
                </a:lvl3pPr>
                <a:lvl4pPr marL="1600200" indent="-228600">
                  <a:defRPr>
                    <a:solidFill>
                      <a:schemeClr val="tx1"/>
                    </a:solidFill>
                    <a:latin typeface="Arial Black" panose="020B0A04020102020204" pitchFamily="34" charset="0"/>
                    <a:cs typeface="Arial" panose="020B0604020202020204" pitchFamily="34" charset="0"/>
                  </a:defRPr>
                </a:lvl4pPr>
                <a:lvl5pPr marL="2057400" indent="-228600">
                  <a:defRPr>
                    <a:solidFill>
                      <a:schemeClr val="tx1"/>
                    </a:solidFill>
                    <a:latin typeface="Arial Black" panose="020B0A04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9pPr>
              </a:lstStyle>
              <a:p>
                <a:pPr eaLnBrk="1" hangingPunct="1"/>
                <a:endParaRPr lang="en-IN" altLang="en-US"/>
              </a:p>
            </p:txBody>
          </p:sp>
          <p:sp>
            <p:nvSpPr>
              <p:cNvPr id="136" name="Oval 5"/>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Black" panose="020B0A04020102020204" pitchFamily="34" charset="0"/>
                    <a:cs typeface="Arial" panose="020B0604020202020204" pitchFamily="34" charset="0"/>
                  </a:defRPr>
                </a:lvl1pPr>
                <a:lvl2pPr marL="742950" indent="-285750">
                  <a:defRPr>
                    <a:solidFill>
                      <a:schemeClr val="tx1"/>
                    </a:solidFill>
                    <a:latin typeface="Arial Black" panose="020B0A04020102020204" pitchFamily="34" charset="0"/>
                    <a:cs typeface="Arial" panose="020B0604020202020204" pitchFamily="34" charset="0"/>
                  </a:defRPr>
                </a:lvl2pPr>
                <a:lvl3pPr marL="1143000" indent="-228600">
                  <a:defRPr>
                    <a:solidFill>
                      <a:schemeClr val="tx1"/>
                    </a:solidFill>
                    <a:latin typeface="Arial Black" panose="020B0A04020102020204" pitchFamily="34" charset="0"/>
                    <a:cs typeface="Arial" panose="020B0604020202020204" pitchFamily="34" charset="0"/>
                  </a:defRPr>
                </a:lvl3pPr>
                <a:lvl4pPr marL="1600200" indent="-228600">
                  <a:defRPr>
                    <a:solidFill>
                      <a:schemeClr val="tx1"/>
                    </a:solidFill>
                    <a:latin typeface="Arial Black" panose="020B0A04020102020204" pitchFamily="34" charset="0"/>
                    <a:cs typeface="Arial" panose="020B0604020202020204" pitchFamily="34" charset="0"/>
                  </a:defRPr>
                </a:lvl4pPr>
                <a:lvl5pPr marL="2057400" indent="-228600">
                  <a:defRPr>
                    <a:solidFill>
                      <a:schemeClr val="tx1"/>
                    </a:solidFill>
                    <a:latin typeface="Arial Black" panose="020B0A04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9pPr>
              </a:lstStyle>
              <a:p>
                <a:pPr eaLnBrk="1" hangingPunct="1"/>
                <a:endParaRPr lang="en-IN" altLang="en-US"/>
              </a:p>
            </p:txBody>
          </p:sp>
        </p:grpSp>
        <p:grpSp>
          <p:nvGrpSpPr>
            <p:cNvPr id="6" name="Group 6"/>
            <p:cNvGrpSpPr>
              <a:grpSpLocks/>
            </p:cNvGrpSpPr>
            <p:nvPr/>
          </p:nvGrpSpPr>
          <p:grpSpPr bwMode="auto">
            <a:xfrm>
              <a:off x="1313" y="187"/>
              <a:ext cx="4298" cy="3372"/>
              <a:chOff x="0" y="0"/>
              <a:chExt cx="5533" cy="4341"/>
            </a:xfrm>
          </p:grpSpPr>
          <p:grpSp>
            <p:nvGrpSpPr>
              <p:cNvPr id="22" name="Group 7"/>
              <p:cNvGrpSpPr>
                <a:grpSpLocks/>
              </p:cNvGrpSpPr>
              <p:nvPr/>
            </p:nvGrpSpPr>
            <p:grpSpPr bwMode="auto">
              <a:xfrm>
                <a:off x="0" y="0"/>
                <a:ext cx="5470" cy="4341"/>
                <a:chOff x="0" y="0"/>
                <a:chExt cx="5470" cy="4341"/>
              </a:xfrm>
            </p:grpSpPr>
            <p:grpSp>
              <p:nvGrpSpPr>
                <p:cNvPr id="33" name="Group 8"/>
                <p:cNvGrpSpPr>
                  <a:grpSpLocks/>
                </p:cNvGrpSpPr>
                <p:nvPr/>
              </p:nvGrpSpPr>
              <p:grpSpPr bwMode="auto">
                <a:xfrm>
                  <a:off x="1339" y="786"/>
                  <a:ext cx="2919" cy="2151"/>
                  <a:chOff x="1265" y="814"/>
                  <a:chExt cx="2919" cy="2151"/>
                </a:xfrm>
              </p:grpSpPr>
              <p:sp>
                <p:nvSpPr>
                  <p:cNvPr id="133" name="Oval 9"/>
                  <p:cNvSpPr>
                    <a:spLocks noChangeArrowheads="1"/>
                  </p:cNvSpPr>
                  <p:nvPr/>
                </p:nvSpPr>
                <p:spPr bwMode="hidden">
                  <a:xfrm>
                    <a:off x="1265" y="814"/>
                    <a:ext cx="2919" cy="2151"/>
                  </a:xfrm>
                  <a:prstGeom prst="ellipse">
                    <a:avLst/>
                  </a:pr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Black" panose="020B0A04020102020204" pitchFamily="34" charset="0"/>
                        <a:cs typeface="Arial" panose="020B0604020202020204" pitchFamily="34" charset="0"/>
                      </a:defRPr>
                    </a:lvl1pPr>
                    <a:lvl2pPr marL="742950" indent="-285750">
                      <a:defRPr>
                        <a:solidFill>
                          <a:schemeClr val="tx1"/>
                        </a:solidFill>
                        <a:latin typeface="Arial Black" panose="020B0A04020102020204" pitchFamily="34" charset="0"/>
                        <a:cs typeface="Arial" panose="020B0604020202020204" pitchFamily="34" charset="0"/>
                      </a:defRPr>
                    </a:lvl2pPr>
                    <a:lvl3pPr marL="1143000" indent="-228600">
                      <a:defRPr>
                        <a:solidFill>
                          <a:schemeClr val="tx1"/>
                        </a:solidFill>
                        <a:latin typeface="Arial Black" panose="020B0A04020102020204" pitchFamily="34" charset="0"/>
                        <a:cs typeface="Arial" panose="020B0604020202020204" pitchFamily="34" charset="0"/>
                      </a:defRPr>
                    </a:lvl3pPr>
                    <a:lvl4pPr marL="1600200" indent="-228600">
                      <a:defRPr>
                        <a:solidFill>
                          <a:schemeClr val="tx1"/>
                        </a:solidFill>
                        <a:latin typeface="Arial Black" panose="020B0A04020102020204" pitchFamily="34" charset="0"/>
                        <a:cs typeface="Arial" panose="020B0604020202020204" pitchFamily="34" charset="0"/>
                      </a:defRPr>
                    </a:lvl4pPr>
                    <a:lvl5pPr marL="2057400" indent="-228600">
                      <a:defRPr>
                        <a:solidFill>
                          <a:schemeClr val="tx1"/>
                        </a:solidFill>
                        <a:latin typeface="Arial Black" panose="020B0A04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9pPr>
                  </a:lstStyle>
                  <a:p>
                    <a:pPr eaLnBrk="1" hangingPunct="1"/>
                    <a:endParaRPr lang="en-IN" altLang="en-US"/>
                  </a:p>
                </p:txBody>
              </p:sp>
              <p:sp>
                <p:nvSpPr>
                  <p:cNvPr id="134" name="Oval 10"/>
                  <p:cNvSpPr>
                    <a:spLocks noChangeArrowheads="1"/>
                  </p:cNvSpPr>
                  <p:nvPr/>
                </p:nvSpPr>
                <p:spPr bwMode="hidden">
                  <a:xfrm>
                    <a:off x="2380" y="1601"/>
                    <a:ext cx="579" cy="406"/>
                  </a:xfrm>
                  <a:prstGeom prst="ellipse">
                    <a:avLst/>
                  </a:prstGeom>
                  <a:gradFill rotWithShape="0">
                    <a:gsLst>
                      <a:gs pos="0">
                        <a:schemeClr val="accent2"/>
                      </a:gs>
                      <a:gs pos="100000">
                        <a:schemeClr val="bg2"/>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Black" panose="020B0A04020102020204" pitchFamily="34" charset="0"/>
                        <a:cs typeface="Arial" panose="020B0604020202020204" pitchFamily="34" charset="0"/>
                      </a:defRPr>
                    </a:lvl1pPr>
                    <a:lvl2pPr marL="742950" indent="-285750">
                      <a:defRPr>
                        <a:solidFill>
                          <a:schemeClr val="tx1"/>
                        </a:solidFill>
                        <a:latin typeface="Arial Black" panose="020B0A04020102020204" pitchFamily="34" charset="0"/>
                        <a:cs typeface="Arial" panose="020B0604020202020204" pitchFamily="34" charset="0"/>
                      </a:defRPr>
                    </a:lvl2pPr>
                    <a:lvl3pPr marL="1143000" indent="-228600">
                      <a:defRPr>
                        <a:solidFill>
                          <a:schemeClr val="tx1"/>
                        </a:solidFill>
                        <a:latin typeface="Arial Black" panose="020B0A04020102020204" pitchFamily="34" charset="0"/>
                        <a:cs typeface="Arial" panose="020B0604020202020204" pitchFamily="34" charset="0"/>
                      </a:defRPr>
                    </a:lvl3pPr>
                    <a:lvl4pPr marL="1600200" indent="-228600">
                      <a:defRPr>
                        <a:solidFill>
                          <a:schemeClr val="tx1"/>
                        </a:solidFill>
                        <a:latin typeface="Arial Black" panose="020B0A04020102020204" pitchFamily="34" charset="0"/>
                        <a:cs typeface="Arial" panose="020B0604020202020204" pitchFamily="34" charset="0"/>
                      </a:defRPr>
                    </a:lvl4pPr>
                    <a:lvl5pPr marL="2057400" indent="-228600">
                      <a:defRPr>
                        <a:solidFill>
                          <a:schemeClr val="tx1"/>
                        </a:solidFill>
                        <a:latin typeface="Arial Black" panose="020B0A04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9pPr>
                  </a:lstStyle>
                  <a:p>
                    <a:pPr eaLnBrk="1" hangingPunct="1"/>
                    <a:endParaRPr lang="en-IN" altLang="en-US"/>
                  </a:p>
                </p:txBody>
              </p:sp>
            </p:grpSp>
            <p:grpSp>
              <p:nvGrpSpPr>
                <p:cNvPr id="34" name="Group 11"/>
                <p:cNvGrpSpPr>
                  <a:grpSpLocks/>
                </p:cNvGrpSpPr>
                <p:nvPr/>
              </p:nvGrpSpPr>
              <p:grpSpPr bwMode="auto">
                <a:xfrm>
                  <a:off x="0" y="0"/>
                  <a:ext cx="5470" cy="4341"/>
                  <a:chOff x="0" y="0"/>
                  <a:chExt cx="5470" cy="4341"/>
                </a:xfrm>
              </p:grpSpPr>
              <p:grpSp>
                <p:nvGrpSpPr>
                  <p:cNvPr id="35" name="Group 12"/>
                  <p:cNvGrpSpPr>
                    <a:grpSpLocks/>
                  </p:cNvGrpSpPr>
                  <p:nvPr/>
                </p:nvGrpSpPr>
                <p:grpSpPr bwMode="auto">
                  <a:xfrm>
                    <a:off x="3545" y="1502"/>
                    <a:ext cx="1258" cy="2327"/>
                    <a:chOff x="3471" y="1530"/>
                    <a:chExt cx="1258" cy="2327"/>
                  </a:xfrm>
                </p:grpSpPr>
                <p:sp>
                  <p:nvSpPr>
                    <p:cNvPr id="131" name="Freeform 13"/>
                    <p:cNvSpPr>
                      <a:spLocks/>
                    </p:cNvSpPr>
                    <p:nvPr/>
                  </p:nvSpPr>
                  <p:spPr bwMode="hidden">
                    <a:xfrm rot="2711884">
                      <a:off x="2765" y="2236"/>
                      <a:ext cx="1724" cy="312"/>
                    </a:xfrm>
                    <a:custGeom>
                      <a:avLst/>
                      <a:gdLst>
                        <a:gd name="T0" fmla="*/ 0 w 2736"/>
                        <a:gd name="T1" fmla="*/ 193 h 504"/>
                        <a:gd name="T2" fmla="*/ 343 w 2736"/>
                        <a:gd name="T3" fmla="*/ 64 h 504"/>
                        <a:gd name="T4" fmla="*/ 705 w 2736"/>
                        <a:gd name="T5" fmla="*/ 9 h 504"/>
                        <a:gd name="T6" fmla="*/ 1086 w 2736"/>
                        <a:gd name="T7" fmla="*/ 9 h 504"/>
                        <a:gd name="T8" fmla="*/ 1080 w 2736"/>
                        <a:gd name="T9" fmla="*/ 40 h 504"/>
                        <a:gd name="T10" fmla="*/ 701 w 2736"/>
                        <a:gd name="T11" fmla="*/ 40 h 504"/>
                        <a:gd name="T12" fmla="*/ 260 w 2736"/>
                        <a:gd name="T13" fmla="*/ 112 h 504"/>
                        <a:gd name="T14" fmla="*/ 0 w 2736"/>
                        <a:gd name="T15" fmla="*/ 193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32" name="Freeform 14"/>
                    <p:cNvSpPr>
                      <a:spLocks/>
                    </p:cNvSpPr>
                    <p:nvPr/>
                  </p:nvSpPr>
                  <p:spPr bwMode="hidden">
                    <a:xfrm rot="2711884">
                      <a:off x="4021" y="3150"/>
                      <a:ext cx="925" cy="490"/>
                    </a:xfrm>
                    <a:custGeom>
                      <a:avLst/>
                      <a:gdLst>
                        <a:gd name="T0" fmla="*/ 2 w 1769"/>
                        <a:gd name="T1" fmla="*/ 3 h 791"/>
                        <a:gd name="T2" fmla="*/ 133 w 1769"/>
                        <a:gd name="T3" fmla="*/ 22 h 791"/>
                        <a:gd name="T4" fmla="*/ 316 w 1769"/>
                        <a:gd name="T5" fmla="*/ 77 h 791"/>
                        <a:gd name="T6" fmla="*/ 440 w 1769"/>
                        <a:gd name="T7" fmla="*/ 166 h 791"/>
                        <a:gd name="T8" fmla="*/ 480 w 1769"/>
                        <a:gd name="T9" fmla="*/ 234 h 791"/>
                        <a:gd name="T10" fmla="*/ 462 w 1769"/>
                        <a:gd name="T11" fmla="*/ 302 h 791"/>
                        <a:gd name="T12" fmla="*/ 435 w 1769"/>
                        <a:gd name="T13" fmla="*/ 243 h 791"/>
                        <a:gd name="T14" fmla="*/ 380 w 1769"/>
                        <a:gd name="T15" fmla="*/ 174 h 791"/>
                        <a:gd name="T16" fmla="*/ 303 w 1769"/>
                        <a:gd name="T17" fmla="*/ 113 h 791"/>
                        <a:gd name="T18" fmla="*/ 159 w 1769"/>
                        <a:gd name="T19" fmla="*/ 58 h 791"/>
                        <a:gd name="T20" fmla="*/ 0 w 1769"/>
                        <a:gd name="T21" fmla="*/ 29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nvGrpSpPr>
                  <p:cNvPr id="36" name="Group 15"/>
                  <p:cNvGrpSpPr>
                    <a:grpSpLocks/>
                  </p:cNvGrpSpPr>
                  <p:nvPr/>
                </p:nvGrpSpPr>
                <p:grpSpPr bwMode="auto">
                  <a:xfrm>
                    <a:off x="2938" y="1991"/>
                    <a:ext cx="2463" cy="1332"/>
                    <a:chOff x="2864" y="2019"/>
                    <a:chExt cx="2463" cy="1332"/>
                  </a:xfrm>
                </p:grpSpPr>
                <p:sp>
                  <p:nvSpPr>
                    <p:cNvPr id="129" name="Freeform 16"/>
                    <p:cNvSpPr>
                      <a:spLocks/>
                    </p:cNvSpPr>
                    <p:nvPr/>
                  </p:nvSpPr>
                  <p:spPr bwMode="hidden">
                    <a:xfrm rot="2104081">
                      <a:off x="2864" y="2019"/>
                      <a:ext cx="1814" cy="347"/>
                    </a:xfrm>
                    <a:custGeom>
                      <a:avLst/>
                      <a:gdLst>
                        <a:gd name="T0" fmla="*/ 0 w 2736"/>
                        <a:gd name="T1" fmla="*/ 239 h 504"/>
                        <a:gd name="T2" fmla="*/ 380 w 2736"/>
                        <a:gd name="T3" fmla="*/ 80 h 504"/>
                        <a:gd name="T4" fmla="*/ 781 w 2736"/>
                        <a:gd name="T5" fmla="*/ 12 h 504"/>
                        <a:gd name="T6" fmla="*/ 1203 w 2736"/>
                        <a:gd name="T7" fmla="*/ 12 h 504"/>
                        <a:gd name="T8" fmla="*/ 1195 w 2736"/>
                        <a:gd name="T9" fmla="*/ 49 h 504"/>
                        <a:gd name="T10" fmla="*/ 776 w 2736"/>
                        <a:gd name="T11" fmla="*/ 49 h 504"/>
                        <a:gd name="T12" fmla="*/ 288 w 2736"/>
                        <a:gd name="T13" fmla="*/ 138 h 504"/>
                        <a:gd name="T14" fmla="*/ 0 w 2736"/>
                        <a:gd name="T15" fmla="*/ 239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30" name="Freeform 17"/>
                    <p:cNvSpPr>
                      <a:spLocks/>
                    </p:cNvSpPr>
                    <p:nvPr/>
                  </p:nvSpPr>
                  <p:spPr bwMode="hidden">
                    <a:xfrm rot="2104081">
                      <a:off x="4353" y="2806"/>
                      <a:ext cx="974" cy="545"/>
                    </a:xfrm>
                    <a:custGeom>
                      <a:avLst/>
                      <a:gdLst>
                        <a:gd name="T0" fmla="*/ 2 w 1769"/>
                        <a:gd name="T1" fmla="*/ 4 h 791"/>
                        <a:gd name="T2" fmla="*/ 147 w 1769"/>
                        <a:gd name="T3" fmla="*/ 27 h 791"/>
                        <a:gd name="T4" fmla="*/ 351 w 1769"/>
                        <a:gd name="T5" fmla="*/ 95 h 791"/>
                        <a:gd name="T6" fmla="*/ 488 w 1769"/>
                        <a:gd name="T7" fmla="*/ 205 h 791"/>
                        <a:gd name="T8" fmla="*/ 532 w 1769"/>
                        <a:gd name="T9" fmla="*/ 289 h 791"/>
                        <a:gd name="T10" fmla="*/ 512 w 1769"/>
                        <a:gd name="T11" fmla="*/ 373 h 791"/>
                        <a:gd name="T12" fmla="*/ 482 w 1769"/>
                        <a:gd name="T13" fmla="*/ 300 h 791"/>
                        <a:gd name="T14" fmla="*/ 421 w 1769"/>
                        <a:gd name="T15" fmla="*/ 216 h 791"/>
                        <a:gd name="T16" fmla="*/ 336 w 1769"/>
                        <a:gd name="T17" fmla="*/ 141 h 791"/>
                        <a:gd name="T18" fmla="*/ 176 w 1769"/>
                        <a:gd name="T19" fmla="*/ 72 h 791"/>
                        <a:gd name="T20" fmla="*/ 0 w 1769"/>
                        <a:gd name="T21" fmla="*/ 36 h 791"/>
                        <a:gd name="T22" fmla="*/ 2 w 1769"/>
                        <a:gd name="T23" fmla="*/ 4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nvGrpSpPr>
                  <p:cNvPr id="37" name="Group 18"/>
                  <p:cNvGrpSpPr>
                    <a:grpSpLocks/>
                  </p:cNvGrpSpPr>
                  <p:nvPr/>
                </p:nvGrpSpPr>
                <p:grpSpPr bwMode="auto">
                  <a:xfrm>
                    <a:off x="2971" y="1804"/>
                    <a:ext cx="2477" cy="1064"/>
                    <a:chOff x="2897" y="1832"/>
                    <a:chExt cx="2477" cy="1064"/>
                  </a:xfrm>
                </p:grpSpPr>
                <p:sp>
                  <p:nvSpPr>
                    <p:cNvPr id="127" name="Freeform 19"/>
                    <p:cNvSpPr>
                      <a:spLocks/>
                    </p:cNvSpPr>
                    <p:nvPr/>
                  </p:nvSpPr>
                  <p:spPr bwMode="hidden">
                    <a:xfrm rot="1582915">
                      <a:off x="2897" y="1832"/>
                      <a:ext cx="1736" cy="304"/>
                    </a:xfrm>
                    <a:custGeom>
                      <a:avLst/>
                      <a:gdLst>
                        <a:gd name="T0" fmla="*/ 0 w 2736"/>
                        <a:gd name="T1" fmla="*/ 183 h 504"/>
                        <a:gd name="T2" fmla="*/ 348 w 2736"/>
                        <a:gd name="T3" fmla="*/ 61 h 504"/>
                        <a:gd name="T4" fmla="*/ 715 w 2736"/>
                        <a:gd name="T5" fmla="*/ 8 h 504"/>
                        <a:gd name="T6" fmla="*/ 1101 w 2736"/>
                        <a:gd name="T7" fmla="*/ 8 h 504"/>
                        <a:gd name="T8" fmla="*/ 1095 w 2736"/>
                        <a:gd name="T9" fmla="*/ 37 h 504"/>
                        <a:gd name="T10" fmla="*/ 710 w 2736"/>
                        <a:gd name="T11" fmla="*/ 37 h 504"/>
                        <a:gd name="T12" fmla="*/ 263 w 2736"/>
                        <a:gd name="T13" fmla="*/ 106 h 504"/>
                        <a:gd name="T14" fmla="*/ 0 w 2736"/>
                        <a:gd name="T15" fmla="*/ 183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28" name="Freeform 20"/>
                    <p:cNvSpPr>
                      <a:spLocks/>
                    </p:cNvSpPr>
                    <p:nvPr/>
                  </p:nvSpPr>
                  <p:spPr bwMode="hidden">
                    <a:xfrm rot="1582915">
                      <a:off x="4442" y="2420"/>
                      <a:ext cx="932" cy="476"/>
                    </a:xfrm>
                    <a:custGeom>
                      <a:avLst/>
                      <a:gdLst>
                        <a:gd name="T0" fmla="*/ 2 w 1769"/>
                        <a:gd name="T1" fmla="*/ 3 h 791"/>
                        <a:gd name="T2" fmla="*/ 135 w 1769"/>
                        <a:gd name="T3" fmla="*/ 20 h 791"/>
                        <a:gd name="T4" fmla="*/ 321 w 1769"/>
                        <a:gd name="T5" fmla="*/ 72 h 791"/>
                        <a:gd name="T6" fmla="*/ 447 w 1769"/>
                        <a:gd name="T7" fmla="*/ 156 h 791"/>
                        <a:gd name="T8" fmla="*/ 487 w 1769"/>
                        <a:gd name="T9" fmla="*/ 220 h 791"/>
                        <a:gd name="T10" fmla="*/ 469 w 1769"/>
                        <a:gd name="T11" fmla="*/ 285 h 791"/>
                        <a:gd name="T12" fmla="*/ 441 w 1769"/>
                        <a:gd name="T13" fmla="*/ 229 h 791"/>
                        <a:gd name="T14" fmla="*/ 386 w 1769"/>
                        <a:gd name="T15" fmla="*/ 164 h 791"/>
                        <a:gd name="T16" fmla="*/ 308 w 1769"/>
                        <a:gd name="T17" fmla="*/ 107 h 791"/>
                        <a:gd name="T18" fmla="*/ 161 w 1769"/>
                        <a:gd name="T19" fmla="*/ 55 h 791"/>
                        <a:gd name="T20" fmla="*/ 0 w 1769"/>
                        <a:gd name="T21" fmla="*/ 28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nvGrpSpPr>
                  <p:cNvPr id="38" name="Group 21"/>
                  <p:cNvGrpSpPr>
                    <a:grpSpLocks/>
                  </p:cNvGrpSpPr>
                  <p:nvPr/>
                </p:nvGrpSpPr>
                <p:grpSpPr bwMode="auto">
                  <a:xfrm>
                    <a:off x="2998" y="1608"/>
                    <a:ext cx="2472" cy="927"/>
                    <a:chOff x="2924" y="1636"/>
                    <a:chExt cx="2472" cy="927"/>
                  </a:xfrm>
                </p:grpSpPr>
                <p:sp>
                  <p:nvSpPr>
                    <p:cNvPr id="125" name="Freeform 22"/>
                    <p:cNvSpPr>
                      <a:spLocks/>
                    </p:cNvSpPr>
                    <p:nvPr/>
                  </p:nvSpPr>
                  <p:spPr bwMode="hidden">
                    <a:xfrm rot="1080363">
                      <a:off x="2924" y="1636"/>
                      <a:ext cx="1677" cy="335"/>
                    </a:xfrm>
                    <a:custGeom>
                      <a:avLst/>
                      <a:gdLst>
                        <a:gd name="T0" fmla="*/ 0 w 2736"/>
                        <a:gd name="T1" fmla="*/ 223 h 504"/>
                        <a:gd name="T2" fmla="*/ 325 w 2736"/>
                        <a:gd name="T3" fmla="*/ 74 h 504"/>
                        <a:gd name="T4" fmla="*/ 667 w 2736"/>
                        <a:gd name="T5" fmla="*/ 11 h 504"/>
                        <a:gd name="T6" fmla="*/ 1028 w 2736"/>
                        <a:gd name="T7" fmla="*/ 11 h 504"/>
                        <a:gd name="T8" fmla="*/ 1022 w 2736"/>
                        <a:gd name="T9" fmla="*/ 45 h 504"/>
                        <a:gd name="T10" fmla="*/ 663 w 2736"/>
                        <a:gd name="T11" fmla="*/ 45 h 504"/>
                        <a:gd name="T12" fmla="*/ 246 w 2736"/>
                        <a:gd name="T13" fmla="*/ 129 h 504"/>
                        <a:gd name="T14" fmla="*/ 0 w 2736"/>
                        <a:gd name="T15" fmla="*/ 223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26" name="Freeform 23"/>
                    <p:cNvSpPr>
                      <a:spLocks/>
                    </p:cNvSpPr>
                    <p:nvPr/>
                  </p:nvSpPr>
                  <p:spPr bwMode="hidden">
                    <a:xfrm rot="1080363">
                      <a:off x="4495" y="2037"/>
                      <a:ext cx="901" cy="526"/>
                    </a:xfrm>
                    <a:custGeom>
                      <a:avLst/>
                      <a:gdLst>
                        <a:gd name="T0" fmla="*/ 2 w 1769"/>
                        <a:gd name="T1" fmla="*/ 3 h 791"/>
                        <a:gd name="T2" fmla="*/ 126 w 1769"/>
                        <a:gd name="T3" fmla="*/ 25 h 791"/>
                        <a:gd name="T4" fmla="*/ 300 w 1769"/>
                        <a:gd name="T5" fmla="*/ 88 h 791"/>
                        <a:gd name="T6" fmla="*/ 418 w 1769"/>
                        <a:gd name="T7" fmla="*/ 191 h 791"/>
                        <a:gd name="T8" fmla="*/ 455 w 1769"/>
                        <a:gd name="T9" fmla="*/ 269 h 791"/>
                        <a:gd name="T10" fmla="*/ 438 w 1769"/>
                        <a:gd name="T11" fmla="*/ 348 h 791"/>
                        <a:gd name="T12" fmla="*/ 412 w 1769"/>
                        <a:gd name="T13" fmla="*/ 279 h 791"/>
                        <a:gd name="T14" fmla="*/ 360 w 1769"/>
                        <a:gd name="T15" fmla="*/ 201 h 791"/>
                        <a:gd name="T16" fmla="*/ 288 w 1769"/>
                        <a:gd name="T17" fmla="*/ 131 h 791"/>
                        <a:gd name="T18" fmla="*/ 151 w 1769"/>
                        <a:gd name="T19" fmla="*/ 67 h 791"/>
                        <a:gd name="T20" fmla="*/ 0 w 1769"/>
                        <a:gd name="T21" fmla="*/ 34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nvGrpSpPr>
                  <p:cNvPr id="39" name="Group 24"/>
                  <p:cNvGrpSpPr>
                    <a:grpSpLocks/>
                  </p:cNvGrpSpPr>
                  <p:nvPr/>
                </p:nvGrpSpPr>
                <p:grpSpPr bwMode="auto">
                  <a:xfrm>
                    <a:off x="3032" y="1386"/>
                    <a:ext cx="2342" cy="657"/>
                    <a:chOff x="2958" y="1414"/>
                    <a:chExt cx="2342" cy="657"/>
                  </a:xfrm>
                </p:grpSpPr>
                <p:sp>
                  <p:nvSpPr>
                    <p:cNvPr id="123" name="Freeform 25"/>
                    <p:cNvSpPr>
                      <a:spLocks/>
                    </p:cNvSpPr>
                    <p:nvPr/>
                  </p:nvSpPr>
                  <p:spPr bwMode="hidden">
                    <a:xfrm rot="463793">
                      <a:off x="2958" y="1414"/>
                      <a:ext cx="1545" cy="312"/>
                    </a:xfrm>
                    <a:custGeom>
                      <a:avLst/>
                      <a:gdLst>
                        <a:gd name="T0" fmla="*/ 0 w 2736"/>
                        <a:gd name="T1" fmla="*/ 193 h 504"/>
                        <a:gd name="T2" fmla="*/ 276 w 2736"/>
                        <a:gd name="T3" fmla="*/ 64 h 504"/>
                        <a:gd name="T4" fmla="*/ 566 w 2736"/>
                        <a:gd name="T5" fmla="*/ 9 h 504"/>
                        <a:gd name="T6" fmla="*/ 872 w 2736"/>
                        <a:gd name="T7" fmla="*/ 9 h 504"/>
                        <a:gd name="T8" fmla="*/ 867 w 2736"/>
                        <a:gd name="T9" fmla="*/ 40 h 504"/>
                        <a:gd name="T10" fmla="*/ 562 w 2736"/>
                        <a:gd name="T11" fmla="*/ 40 h 504"/>
                        <a:gd name="T12" fmla="*/ 208 w 2736"/>
                        <a:gd name="T13" fmla="*/ 112 h 504"/>
                        <a:gd name="T14" fmla="*/ 0 w 2736"/>
                        <a:gd name="T15" fmla="*/ 193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24" name="Freeform 26"/>
                    <p:cNvSpPr>
                      <a:spLocks/>
                    </p:cNvSpPr>
                    <p:nvPr/>
                  </p:nvSpPr>
                  <p:spPr bwMode="hidden">
                    <a:xfrm rot="463793">
                      <a:off x="4470" y="1582"/>
                      <a:ext cx="830" cy="489"/>
                    </a:xfrm>
                    <a:custGeom>
                      <a:avLst/>
                      <a:gdLst>
                        <a:gd name="T0" fmla="*/ 1 w 1769"/>
                        <a:gd name="T1" fmla="*/ 3 h 791"/>
                        <a:gd name="T2" fmla="*/ 107 w 1769"/>
                        <a:gd name="T3" fmla="*/ 22 h 791"/>
                        <a:gd name="T4" fmla="*/ 255 w 1769"/>
                        <a:gd name="T5" fmla="*/ 77 h 791"/>
                        <a:gd name="T6" fmla="*/ 355 w 1769"/>
                        <a:gd name="T7" fmla="*/ 165 h 791"/>
                        <a:gd name="T8" fmla="*/ 387 w 1769"/>
                        <a:gd name="T9" fmla="*/ 232 h 791"/>
                        <a:gd name="T10" fmla="*/ 372 w 1769"/>
                        <a:gd name="T11" fmla="*/ 301 h 791"/>
                        <a:gd name="T12" fmla="*/ 350 w 1769"/>
                        <a:gd name="T13" fmla="*/ 242 h 791"/>
                        <a:gd name="T14" fmla="*/ 306 w 1769"/>
                        <a:gd name="T15" fmla="*/ 174 h 791"/>
                        <a:gd name="T16" fmla="*/ 244 w 1769"/>
                        <a:gd name="T17" fmla="*/ 113 h 791"/>
                        <a:gd name="T18" fmla="*/ 128 w 1769"/>
                        <a:gd name="T19" fmla="*/ 58 h 791"/>
                        <a:gd name="T20" fmla="*/ 0 w 1769"/>
                        <a:gd name="T21" fmla="*/ 29 h 791"/>
                        <a:gd name="T22" fmla="*/ 1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nvGrpSpPr>
                  <p:cNvPr id="40" name="Group 27"/>
                  <p:cNvGrpSpPr>
                    <a:grpSpLocks/>
                  </p:cNvGrpSpPr>
                  <p:nvPr/>
                </p:nvGrpSpPr>
                <p:grpSpPr bwMode="auto">
                  <a:xfrm>
                    <a:off x="3057" y="1241"/>
                    <a:ext cx="2150" cy="343"/>
                    <a:chOff x="2983" y="1269"/>
                    <a:chExt cx="2150" cy="343"/>
                  </a:xfrm>
                </p:grpSpPr>
                <p:sp>
                  <p:nvSpPr>
                    <p:cNvPr id="121" name="Freeform 28"/>
                    <p:cNvSpPr>
                      <a:spLocks/>
                    </p:cNvSpPr>
                    <p:nvPr/>
                  </p:nvSpPr>
                  <p:spPr bwMode="hidden">
                    <a:xfrm rot="-84182">
                      <a:off x="2983" y="1289"/>
                      <a:ext cx="1404" cy="219"/>
                    </a:xfrm>
                    <a:custGeom>
                      <a:avLst/>
                      <a:gdLst>
                        <a:gd name="T0" fmla="*/ 0 w 2736"/>
                        <a:gd name="T1" fmla="*/ 95 h 504"/>
                        <a:gd name="T2" fmla="*/ 227 w 2736"/>
                        <a:gd name="T3" fmla="*/ 32 h 504"/>
                        <a:gd name="T4" fmla="*/ 467 w 2736"/>
                        <a:gd name="T5" fmla="*/ 4 h 504"/>
                        <a:gd name="T6" fmla="*/ 720 w 2736"/>
                        <a:gd name="T7" fmla="*/ 4 h 504"/>
                        <a:gd name="T8" fmla="*/ 716 w 2736"/>
                        <a:gd name="T9" fmla="*/ 20 h 504"/>
                        <a:gd name="T10" fmla="*/ 464 w 2736"/>
                        <a:gd name="T11" fmla="*/ 20 h 504"/>
                        <a:gd name="T12" fmla="*/ 172 w 2736"/>
                        <a:gd name="T13" fmla="*/ 55 h 504"/>
                        <a:gd name="T14" fmla="*/ 0 w 2736"/>
                        <a:gd name="T15" fmla="*/ 9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22" name="Freeform 29"/>
                    <p:cNvSpPr>
                      <a:spLocks/>
                    </p:cNvSpPr>
                    <p:nvPr/>
                  </p:nvSpPr>
                  <p:spPr bwMode="hidden">
                    <a:xfrm rot="-84182">
                      <a:off x="4379" y="1269"/>
                      <a:ext cx="754" cy="343"/>
                    </a:xfrm>
                    <a:custGeom>
                      <a:avLst/>
                      <a:gdLst>
                        <a:gd name="T0" fmla="*/ 1 w 1769"/>
                        <a:gd name="T1" fmla="*/ 1 h 791"/>
                        <a:gd name="T2" fmla="*/ 88 w 1769"/>
                        <a:gd name="T3" fmla="*/ 10 h 791"/>
                        <a:gd name="T4" fmla="*/ 210 w 1769"/>
                        <a:gd name="T5" fmla="*/ 38 h 791"/>
                        <a:gd name="T6" fmla="*/ 293 w 1769"/>
                        <a:gd name="T7" fmla="*/ 81 h 791"/>
                        <a:gd name="T8" fmla="*/ 319 w 1769"/>
                        <a:gd name="T9" fmla="*/ 114 h 791"/>
                        <a:gd name="T10" fmla="*/ 307 w 1769"/>
                        <a:gd name="T11" fmla="*/ 148 h 791"/>
                        <a:gd name="T12" fmla="*/ 289 w 1769"/>
                        <a:gd name="T13" fmla="*/ 119 h 791"/>
                        <a:gd name="T14" fmla="*/ 252 w 1769"/>
                        <a:gd name="T15" fmla="*/ 85 h 791"/>
                        <a:gd name="T16" fmla="*/ 202 w 1769"/>
                        <a:gd name="T17" fmla="*/ 56 h 791"/>
                        <a:gd name="T18" fmla="*/ 106 w 1769"/>
                        <a:gd name="T19" fmla="*/ 29 h 791"/>
                        <a:gd name="T20" fmla="*/ 0 w 1769"/>
                        <a:gd name="T21" fmla="*/ 14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nvGrpSpPr>
                  <p:cNvPr id="41" name="Group 30"/>
                  <p:cNvGrpSpPr>
                    <a:grpSpLocks/>
                  </p:cNvGrpSpPr>
                  <p:nvPr/>
                </p:nvGrpSpPr>
                <p:grpSpPr bwMode="auto">
                  <a:xfrm>
                    <a:off x="3012" y="889"/>
                    <a:ext cx="1879" cy="427"/>
                    <a:chOff x="2938" y="917"/>
                    <a:chExt cx="1879" cy="427"/>
                  </a:xfrm>
                </p:grpSpPr>
                <p:sp>
                  <p:nvSpPr>
                    <p:cNvPr id="119" name="Freeform 31"/>
                    <p:cNvSpPr>
                      <a:spLocks/>
                    </p:cNvSpPr>
                    <p:nvPr/>
                  </p:nvSpPr>
                  <p:spPr bwMode="hidden">
                    <a:xfrm rot="-802576">
                      <a:off x="2938" y="1129"/>
                      <a:ext cx="1233" cy="215"/>
                    </a:xfrm>
                    <a:custGeom>
                      <a:avLst/>
                      <a:gdLst>
                        <a:gd name="T0" fmla="*/ 0 w 2736"/>
                        <a:gd name="T1" fmla="*/ 92 h 504"/>
                        <a:gd name="T2" fmla="*/ 175 w 2736"/>
                        <a:gd name="T3" fmla="*/ 31 h 504"/>
                        <a:gd name="T4" fmla="*/ 361 w 2736"/>
                        <a:gd name="T5" fmla="*/ 4 h 504"/>
                        <a:gd name="T6" fmla="*/ 556 w 2736"/>
                        <a:gd name="T7" fmla="*/ 4 h 504"/>
                        <a:gd name="T8" fmla="*/ 553 w 2736"/>
                        <a:gd name="T9" fmla="*/ 19 h 504"/>
                        <a:gd name="T10" fmla="*/ 358 w 2736"/>
                        <a:gd name="T11" fmla="*/ 19 h 504"/>
                        <a:gd name="T12" fmla="*/ 133 w 2736"/>
                        <a:gd name="T13" fmla="*/ 53 h 504"/>
                        <a:gd name="T14" fmla="*/ 0 w 2736"/>
                        <a:gd name="T15" fmla="*/ 9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20" name="Freeform 32"/>
                    <p:cNvSpPr>
                      <a:spLocks/>
                    </p:cNvSpPr>
                    <p:nvPr/>
                  </p:nvSpPr>
                  <p:spPr bwMode="hidden">
                    <a:xfrm rot="-802576">
                      <a:off x="4155" y="917"/>
                      <a:ext cx="662" cy="338"/>
                    </a:xfrm>
                    <a:custGeom>
                      <a:avLst/>
                      <a:gdLst>
                        <a:gd name="T0" fmla="*/ 1 w 1769"/>
                        <a:gd name="T1" fmla="*/ 1 h 791"/>
                        <a:gd name="T2" fmla="*/ 68 w 1769"/>
                        <a:gd name="T3" fmla="*/ 10 h 791"/>
                        <a:gd name="T4" fmla="*/ 162 w 1769"/>
                        <a:gd name="T5" fmla="*/ 36 h 791"/>
                        <a:gd name="T6" fmla="*/ 226 w 1769"/>
                        <a:gd name="T7" fmla="*/ 79 h 791"/>
                        <a:gd name="T8" fmla="*/ 246 w 1769"/>
                        <a:gd name="T9" fmla="*/ 111 h 791"/>
                        <a:gd name="T10" fmla="*/ 237 w 1769"/>
                        <a:gd name="T11" fmla="*/ 144 h 791"/>
                        <a:gd name="T12" fmla="*/ 223 w 1769"/>
                        <a:gd name="T13" fmla="*/ 115 h 791"/>
                        <a:gd name="T14" fmla="*/ 195 w 1769"/>
                        <a:gd name="T15" fmla="*/ 83 h 791"/>
                        <a:gd name="T16" fmla="*/ 155 w 1769"/>
                        <a:gd name="T17" fmla="*/ 54 h 791"/>
                        <a:gd name="T18" fmla="*/ 81 w 1769"/>
                        <a:gd name="T19" fmla="*/ 28 h 791"/>
                        <a:gd name="T20" fmla="*/ 0 w 1769"/>
                        <a:gd name="T21" fmla="*/ 14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nvGrpSpPr>
                  <p:cNvPr id="42" name="Group 33"/>
                  <p:cNvGrpSpPr>
                    <a:grpSpLocks/>
                  </p:cNvGrpSpPr>
                  <p:nvPr/>
                </p:nvGrpSpPr>
                <p:grpSpPr bwMode="auto">
                  <a:xfrm>
                    <a:off x="711" y="1625"/>
                    <a:ext cx="1257" cy="2326"/>
                    <a:chOff x="637" y="1653"/>
                    <a:chExt cx="1257" cy="2326"/>
                  </a:xfrm>
                </p:grpSpPr>
                <p:sp>
                  <p:nvSpPr>
                    <p:cNvPr id="117" name="Freeform 34"/>
                    <p:cNvSpPr>
                      <a:spLocks/>
                    </p:cNvSpPr>
                    <p:nvPr/>
                  </p:nvSpPr>
                  <p:spPr bwMode="hidden">
                    <a:xfrm rot="18888116" flipH="1">
                      <a:off x="876" y="2359"/>
                      <a:ext cx="1724" cy="312"/>
                    </a:xfrm>
                    <a:custGeom>
                      <a:avLst/>
                      <a:gdLst>
                        <a:gd name="T0" fmla="*/ 0 w 2736"/>
                        <a:gd name="T1" fmla="*/ 193 h 504"/>
                        <a:gd name="T2" fmla="*/ 343 w 2736"/>
                        <a:gd name="T3" fmla="*/ 64 h 504"/>
                        <a:gd name="T4" fmla="*/ 705 w 2736"/>
                        <a:gd name="T5" fmla="*/ 9 h 504"/>
                        <a:gd name="T6" fmla="*/ 1086 w 2736"/>
                        <a:gd name="T7" fmla="*/ 9 h 504"/>
                        <a:gd name="T8" fmla="*/ 1080 w 2736"/>
                        <a:gd name="T9" fmla="*/ 40 h 504"/>
                        <a:gd name="T10" fmla="*/ 701 w 2736"/>
                        <a:gd name="T11" fmla="*/ 40 h 504"/>
                        <a:gd name="T12" fmla="*/ 260 w 2736"/>
                        <a:gd name="T13" fmla="*/ 112 h 504"/>
                        <a:gd name="T14" fmla="*/ 0 w 2736"/>
                        <a:gd name="T15" fmla="*/ 193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18" name="Freeform 35"/>
                    <p:cNvSpPr>
                      <a:spLocks/>
                    </p:cNvSpPr>
                    <p:nvPr/>
                  </p:nvSpPr>
                  <p:spPr bwMode="hidden">
                    <a:xfrm rot="18888116" flipH="1">
                      <a:off x="419" y="3272"/>
                      <a:ext cx="925" cy="490"/>
                    </a:xfrm>
                    <a:custGeom>
                      <a:avLst/>
                      <a:gdLst>
                        <a:gd name="T0" fmla="*/ 2 w 1769"/>
                        <a:gd name="T1" fmla="*/ 3 h 791"/>
                        <a:gd name="T2" fmla="*/ 133 w 1769"/>
                        <a:gd name="T3" fmla="*/ 22 h 791"/>
                        <a:gd name="T4" fmla="*/ 316 w 1769"/>
                        <a:gd name="T5" fmla="*/ 77 h 791"/>
                        <a:gd name="T6" fmla="*/ 440 w 1769"/>
                        <a:gd name="T7" fmla="*/ 166 h 791"/>
                        <a:gd name="T8" fmla="*/ 480 w 1769"/>
                        <a:gd name="T9" fmla="*/ 234 h 791"/>
                        <a:gd name="T10" fmla="*/ 462 w 1769"/>
                        <a:gd name="T11" fmla="*/ 302 h 791"/>
                        <a:gd name="T12" fmla="*/ 435 w 1769"/>
                        <a:gd name="T13" fmla="*/ 243 h 791"/>
                        <a:gd name="T14" fmla="*/ 380 w 1769"/>
                        <a:gd name="T15" fmla="*/ 174 h 791"/>
                        <a:gd name="T16" fmla="*/ 303 w 1769"/>
                        <a:gd name="T17" fmla="*/ 113 h 791"/>
                        <a:gd name="T18" fmla="*/ 159 w 1769"/>
                        <a:gd name="T19" fmla="*/ 58 h 791"/>
                        <a:gd name="T20" fmla="*/ 0 w 1769"/>
                        <a:gd name="T21" fmla="*/ 29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nvGrpSpPr>
                  <p:cNvPr id="43" name="Group 36"/>
                  <p:cNvGrpSpPr>
                    <a:grpSpLocks/>
                  </p:cNvGrpSpPr>
                  <p:nvPr/>
                </p:nvGrpSpPr>
                <p:grpSpPr bwMode="auto">
                  <a:xfrm>
                    <a:off x="69" y="2168"/>
                    <a:ext cx="2463" cy="1332"/>
                    <a:chOff x="-5" y="2196"/>
                    <a:chExt cx="2463" cy="1332"/>
                  </a:xfrm>
                </p:grpSpPr>
                <p:sp>
                  <p:nvSpPr>
                    <p:cNvPr id="115" name="Freeform 37"/>
                    <p:cNvSpPr>
                      <a:spLocks/>
                    </p:cNvSpPr>
                    <p:nvPr/>
                  </p:nvSpPr>
                  <p:spPr bwMode="hidden">
                    <a:xfrm rot="19495919" flipH="1">
                      <a:off x="644" y="2196"/>
                      <a:ext cx="1814" cy="347"/>
                    </a:xfrm>
                    <a:custGeom>
                      <a:avLst/>
                      <a:gdLst>
                        <a:gd name="T0" fmla="*/ 0 w 2736"/>
                        <a:gd name="T1" fmla="*/ 239 h 504"/>
                        <a:gd name="T2" fmla="*/ 380 w 2736"/>
                        <a:gd name="T3" fmla="*/ 80 h 504"/>
                        <a:gd name="T4" fmla="*/ 781 w 2736"/>
                        <a:gd name="T5" fmla="*/ 12 h 504"/>
                        <a:gd name="T6" fmla="*/ 1203 w 2736"/>
                        <a:gd name="T7" fmla="*/ 12 h 504"/>
                        <a:gd name="T8" fmla="*/ 1195 w 2736"/>
                        <a:gd name="T9" fmla="*/ 49 h 504"/>
                        <a:gd name="T10" fmla="*/ 776 w 2736"/>
                        <a:gd name="T11" fmla="*/ 49 h 504"/>
                        <a:gd name="T12" fmla="*/ 288 w 2736"/>
                        <a:gd name="T13" fmla="*/ 138 h 504"/>
                        <a:gd name="T14" fmla="*/ 0 w 2736"/>
                        <a:gd name="T15" fmla="*/ 239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16" name="Freeform 38"/>
                    <p:cNvSpPr>
                      <a:spLocks/>
                    </p:cNvSpPr>
                    <p:nvPr/>
                  </p:nvSpPr>
                  <p:spPr bwMode="hidden">
                    <a:xfrm rot="19495919" flipH="1">
                      <a:off x="-5" y="2983"/>
                      <a:ext cx="974" cy="545"/>
                    </a:xfrm>
                    <a:custGeom>
                      <a:avLst/>
                      <a:gdLst>
                        <a:gd name="T0" fmla="*/ 2 w 1769"/>
                        <a:gd name="T1" fmla="*/ 4 h 791"/>
                        <a:gd name="T2" fmla="*/ 147 w 1769"/>
                        <a:gd name="T3" fmla="*/ 27 h 791"/>
                        <a:gd name="T4" fmla="*/ 351 w 1769"/>
                        <a:gd name="T5" fmla="*/ 95 h 791"/>
                        <a:gd name="T6" fmla="*/ 488 w 1769"/>
                        <a:gd name="T7" fmla="*/ 205 h 791"/>
                        <a:gd name="T8" fmla="*/ 532 w 1769"/>
                        <a:gd name="T9" fmla="*/ 289 h 791"/>
                        <a:gd name="T10" fmla="*/ 512 w 1769"/>
                        <a:gd name="T11" fmla="*/ 373 h 791"/>
                        <a:gd name="T12" fmla="*/ 482 w 1769"/>
                        <a:gd name="T13" fmla="*/ 300 h 791"/>
                        <a:gd name="T14" fmla="*/ 421 w 1769"/>
                        <a:gd name="T15" fmla="*/ 216 h 791"/>
                        <a:gd name="T16" fmla="*/ 336 w 1769"/>
                        <a:gd name="T17" fmla="*/ 141 h 791"/>
                        <a:gd name="T18" fmla="*/ 176 w 1769"/>
                        <a:gd name="T19" fmla="*/ 72 h 791"/>
                        <a:gd name="T20" fmla="*/ 0 w 1769"/>
                        <a:gd name="T21" fmla="*/ 36 h 791"/>
                        <a:gd name="T22" fmla="*/ 2 w 1769"/>
                        <a:gd name="T23" fmla="*/ 4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nvGrpSpPr>
                  <p:cNvPr id="44" name="Group 39"/>
                  <p:cNvGrpSpPr>
                    <a:grpSpLocks/>
                  </p:cNvGrpSpPr>
                  <p:nvPr/>
                </p:nvGrpSpPr>
                <p:grpSpPr bwMode="auto">
                  <a:xfrm>
                    <a:off x="22" y="1981"/>
                    <a:ext cx="2477" cy="1064"/>
                    <a:chOff x="-52" y="2009"/>
                    <a:chExt cx="2477" cy="1064"/>
                  </a:xfrm>
                </p:grpSpPr>
                <p:sp>
                  <p:nvSpPr>
                    <p:cNvPr id="113" name="Freeform 40"/>
                    <p:cNvSpPr>
                      <a:spLocks/>
                    </p:cNvSpPr>
                    <p:nvPr/>
                  </p:nvSpPr>
                  <p:spPr bwMode="hidden">
                    <a:xfrm rot="20017085" flipH="1">
                      <a:off x="689" y="2009"/>
                      <a:ext cx="1736" cy="304"/>
                    </a:xfrm>
                    <a:custGeom>
                      <a:avLst/>
                      <a:gdLst>
                        <a:gd name="T0" fmla="*/ 0 w 2736"/>
                        <a:gd name="T1" fmla="*/ 183 h 504"/>
                        <a:gd name="T2" fmla="*/ 348 w 2736"/>
                        <a:gd name="T3" fmla="*/ 61 h 504"/>
                        <a:gd name="T4" fmla="*/ 715 w 2736"/>
                        <a:gd name="T5" fmla="*/ 8 h 504"/>
                        <a:gd name="T6" fmla="*/ 1101 w 2736"/>
                        <a:gd name="T7" fmla="*/ 8 h 504"/>
                        <a:gd name="T8" fmla="*/ 1095 w 2736"/>
                        <a:gd name="T9" fmla="*/ 37 h 504"/>
                        <a:gd name="T10" fmla="*/ 710 w 2736"/>
                        <a:gd name="T11" fmla="*/ 37 h 504"/>
                        <a:gd name="T12" fmla="*/ 263 w 2736"/>
                        <a:gd name="T13" fmla="*/ 106 h 504"/>
                        <a:gd name="T14" fmla="*/ 0 w 2736"/>
                        <a:gd name="T15" fmla="*/ 183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14" name="Freeform 41"/>
                    <p:cNvSpPr>
                      <a:spLocks/>
                    </p:cNvSpPr>
                    <p:nvPr/>
                  </p:nvSpPr>
                  <p:spPr bwMode="hidden">
                    <a:xfrm rot="20017085" flipH="1">
                      <a:off x="-52" y="2597"/>
                      <a:ext cx="932" cy="476"/>
                    </a:xfrm>
                    <a:custGeom>
                      <a:avLst/>
                      <a:gdLst>
                        <a:gd name="T0" fmla="*/ 2 w 1769"/>
                        <a:gd name="T1" fmla="*/ 3 h 791"/>
                        <a:gd name="T2" fmla="*/ 135 w 1769"/>
                        <a:gd name="T3" fmla="*/ 20 h 791"/>
                        <a:gd name="T4" fmla="*/ 321 w 1769"/>
                        <a:gd name="T5" fmla="*/ 72 h 791"/>
                        <a:gd name="T6" fmla="*/ 447 w 1769"/>
                        <a:gd name="T7" fmla="*/ 156 h 791"/>
                        <a:gd name="T8" fmla="*/ 487 w 1769"/>
                        <a:gd name="T9" fmla="*/ 220 h 791"/>
                        <a:gd name="T10" fmla="*/ 469 w 1769"/>
                        <a:gd name="T11" fmla="*/ 285 h 791"/>
                        <a:gd name="T12" fmla="*/ 441 w 1769"/>
                        <a:gd name="T13" fmla="*/ 229 h 791"/>
                        <a:gd name="T14" fmla="*/ 386 w 1769"/>
                        <a:gd name="T15" fmla="*/ 164 h 791"/>
                        <a:gd name="T16" fmla="*/ 308 w 1769"/>
                        <a:gd name="T17" fmla="*/ 107 h 791"/>
                        <a:gd name="T18" fmla="*/ 161 w 1769"/>
                        <a:gd name="T19" fmla="*/ 55 h 791"/>
                        <a:gd name="T20" fmla="*/ 0 w 1769"/>
                        <a:gd name="T21" fmla="*/ 28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nvGrpSpPr>
                  <p:cNvPr id="45" name="Group 42"/>
                  <p:cNvGrpSpPr>
                    <a:grpSpLocks/>
                  </p:cNvGrpSpPr>
                  <p:nvPr/>
                </p:nvGrpSpPr>
                <p:grpSpPr bwMode="auto">
                  <a:xfrm>
                    <a:off x="0" y="1785"/>
                    <a:ext cx="2472" cy="927"/>
                    <a:chOff x="-74" y="1813"/>
                    <a:chExt cx="2472" cy="927"/>
                  </a:xfrm>
                </p:grpSpPr>
                <p:sp>
                  <p:nvSpPr>
                    <p:cNvPr id="111" name="Freeform 43"/>
                    <p:cNvSpPr>
                      <a:spLocks/>
                    </p:cNvSpPr>
                    <p:nvPr/>
                  </p:nvSpPr>
                  <p:spPr bwMode="hidden">
                    <a:xfrm rot="20519637" flipH="1">
                      <a:off x="721" y="1813"/>
                      <a:ext cx="1677" cy="335"/>
                    </a:xfrm>
                    <a:custGeom>
                      <a:avLst/>
                      <a:gdLst>
                        <a:gd name="T0" fmla="*/ 0 w 2736"/>
                        <a:gd name="T1" fmla="*/ 223 h 504"/>
                        <a:gd name="T2" fmla="*/ 325 w 2736"/>
                        <a:gd name="T3" fmla="*/ 74 h 504"/>
                        <a:gd name="T4" fmla="*/ 667 w 2736"/>
                        <a:gd name="T5" fmla="*/ 11 h 504"/>
                        <a:gd name="T6" fmla="*/ 1028 w 2736"/>
                        <a:gd name="T7" fmla="*/ 11 h 504"/>
                        <a:gd name="T8" fmla="*/ 1022 w 2736"/>
                        <a:gd name="T9" fmla="*/ 45 h 504"/>
                        <a:gd name="T10" fmla="*/ 663 w 2736"/>
                        <a:gd name="T11" fmla="*/ 45 h 504"/>
                        <a:gd name="T12" fmla="*/ 246 w 2736"/>
                        <a:gd name="T13" fmla="*/ 129 h 504"/>
                        <a:gd name="T14" fmla="*/ 0 w 2736"/>
                        <a:gd name="T15" fmla="*/ 223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12" name="Freeform 44"/>
                    <p:cNvSpPr>
                      <a:spLocks/>
                    </p:cNvSpPr>
                    <p:nvPr/>
                  </p:nvSpPr>
                  <p:spPr bwMode="hidden">
                    <a:xfrm rot="20519637" flipH="1">
                      <a:off x="-74" y="2214"/>
                      <a:ext cx="901" cy="526"/>
                    </a:xfrm>
                    <a:custGeom>
                      <a:avLst/>
                      <a:gdLst>
                        <a:gd name="T0" fmla="*/ 2 w 1769"/>
                        <a:gd name="T1" fmla="*/ 3 h 791"/>
                        <a:gd name="T2" fmla="*/ 126 w 1769"/>
                        <a:gd name="T3" fmla="*/ 25 h 791"/>
                        <a:gd name="T4" fmla="*/ 300 w 1769"/>
                        <a:gd name="T5" fmla="*/ 88 h 791"/>
                        <a:gd name="T6" fmla="*/ 418 w 1769"/>
                        <a:gd name="T7" fmla="*/ 191 h 791"/>
                        <a:gd name="T8" fmla="*/ 455 w 1769"/>
                        <a:gd name="T9" fmla="*/ 269 h 791"/>
                        <a:gd name="T10" fmla="*/ 438 w 1769"/>
                        <a:gd name="T11" fmla="*/ 348 h 791"/>
                        <a:gd name="T12" fmla="*/ 412 w 1769"/>
                        <a:gd name="T13" fmla="*/ 279 h 791"/>
                        <a:gd name="T14" fmla="*/ 360 w 1769"/>
                        <a:gd name="T15" fmla="*/ 201 h 791"/>
                        <a:gd name="T16" fmla="*/ 288 w 1769"/>
                        <a:gd name="T17" fmla="*/ 131 h 791"/>
                        <a:gd name="T18" fmla="*/ 151 w 1769"/>
                        <a:gd name="T19" fmla="*/ 67 h 791"/>
                        <a:gd name="T20" fmla="*/ 0 w 1769"/>
                        <a:gd name="T21" fmla="*/ 34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nvGrpSpPr>
                  <p:cNvPr id="46" name="Group 183"/>
                  <p:cNvGrpSpPr>
                    <a:grpSpLocks/>
                  </p:cNvGrpSpPr>
                  <p:nvPr/>
                </p:nvGrpSpPr>
                <p:grpSpPr bwMode="auto">
                  <a:xfrm>
                    <a:off x="96" y="1563"/>
                    <a:ext cx="2342" cy="657"/>
                    <a:chOff x="22" y="1591"/>
                    <a:chExt cx="2342" cy="657"/>
                  </a:xfrm>
                </p:grpSpPr>
                <p:sp>
                  <p:nvSpPr>
                    <p:cNvPr id="109" name="Freeform 46"/>
                    <p:cNvSpPr>
                      <a:spLocks/>
                    </p:cNvSpPr>
                    <p:nvPr/>
                  </p:nvSpPr>
                  <p:spPr bwMode="hidden">
                    <a:xfrm rot="21136207" flipH="1">
                      <a:off x="819" y="1591"/>
                      <a:ext cx="1545" cy="312"/>
                    </a:xfrm>
                    <a:custGeom>
                      <a:avLst/>
                      <a:gdLst>
                        <a:gd name="T0" fmla="*/ 0 w 2736"/>
                        <a:gd name="T1" fmla="*/ 193 h 504"/>
                        <a:gd name="T2" fmla="*/ 276 w 2736"/>
                        <a:gd name="T3" fmla="*/ 64 h 504"/>
                        <a:gd name="T4" fmla="*/ 566 w 2736"/>
                        <a:gd name="T5" fmla="*/ 9 h 504"/>
                        <a:gd name="T6" fmla="*/ 872 w 2736"/>
                        <a:gd name="T7" fmla="*/ 9 h 504"/>
                        <a:gd name="T8" fmla="*/ 867 w 2736"/>
                        <a:gd name="T9" fmla="*/ 40 h 504"/>
                        <a:gd name="T10" fmla="*/ 562 w 2736"/>
                        <a:gd name="T11" fmla="*/ 40 h 504"/>
                        <a:gd name="T12" fmla="*/ 208 w 2736"/>
                        <a:gd name="T13" fmla="*/ 112 h 504"/>
                        <a:gd name="T14" fmla="*/ 0 w 2736"/>
                        <a:gd name="T15" fmla="*/ 193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10" name="Freeform 47"/>
                    <p:cNvSpPr>
                      <a:spLocks/>
                    </p:cNvSpPr>
                    <p:nvPr/>
                  </p:nvSpPr>
                  <p:spPr bwMode="hidden">
                    <a:xfrm rot="21136207" flipH="1">
                      <a:off x="22" y="1759"/>
                      <a:ext cx="830" cy="489"/>
                    </a:xfrm>
                    <a:custGeom>
                      <a:avLst/>
                      <a:gdLst>
                        <a:gd name="T0" fmla="*/ 1 w 1769"/>
                        <a:gd name="T1" fmla="*/ 3 h 791"/>
                        <a:gd name="T2" fmla="*/ 107 w 1769"/>
                        <a:gd name="T3" fmla="*/ 22 h 791"/>
                        <a:gd name="T4" fmla="*/ 255 w 1769"/>
                        <a:gd name="T5" fmla="*/ 77 h 791"/>
                        <a:gd name="T6" fmla="*/ 355 w 1769"/>
                        <a:gd name="T7" fmla="*/ 165 h 791"/>
                        <a:gd name="T8" fmla="*/ 387 w 1769"/>
                        <a:gd name="T9" fmla="*/ 232 h 791"/>
                        <a:gd name="T10" fmla="*/ 372 w 1769"/>
                        <a:gd name="T11" fmla="*/ 301 h 791"/>
                        <a:gd name="T12" fmla="*/ 350 w 1769"/>
                        <a:gd name="T13" fmla="*/ 242 h 791"/>
                        <a:gd name="T14" fmla="*/ 306 w 1769"/>
                        <a:gd name="T15" fmla="*/ 174 h 791"/>
                        <a:gd name="T16" fmla="*/ 244 w 1769"/>
                        <a:gd name="T17" fmla="*/ 113 h 791"/>
                        <a:gd name="T18" fmla="*/ 128 w 1769"/>
                        <a:gd name="T19" fmla="*/ 58 h 791"/>
                        <a:gd name="T20" fmla="*/ 0 w 1769"/>
                        <a:gd name="T21" fmla="*/ 29 h 791"/>
                        <a:gd name="T22" fmla="*/ 1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nvGrpSpPr>
                  <p:cNvPr id="47" name="Group 48"/>
                  <p:cNvGrpSpPr>
                    <a:grpSpLocks/>
                  </p:cNvGrpSpPr>
                  <p:nvPr/>
                </p:nvGrpSpPr>
                <p:grpSpPr bwMode="auto">
                  <a:xfrm>
                    <a:off x="263" y="1418"/>
                    <a:ext cx="2150" cy="343"/>
                    <a:chOff x="189" y="1446"/>
                    <a:chExt cx="2150" cy="343"/>
                  </a:xfrm>
                </p:grpSpPr>
                <p:sp>
                  <p:nvSpPr>
                    <p:cNvPr id="107" name="Freeform 49"/>
                    <p:cNvSpPr>
                      <a:spLocks/>
                    </p:cNvSpPr>
                    <p:nvPr/>
                  </p:nvSpPr>
                  <p:spPr bwMode="hidden">
                    <a:xfrm rot="84182" flipH="1">
                      <a:off x="935" y="1466"/>
                      <a:ext cx="1404" cy="219"/>
                    </a:xfrm>
                    <a:custGeom>
                      <a:avLst/>
                      <a:gdLst>
                        <a:gd name="T0" fmla="*/ 0 w 2736"/>
                        <a:gd name="T1" fmla="*/ 95 h 504"/>
                        <a:gd name="T2" fmla="*/ 227 w 2736"/>
                        <a:gd name="T3" fmla="*/ 32 h 504"/>
                        <a:gd name="T4" fmla="*/ 467 w 2736"/>
                        <a:gd name="T5" fmla="*/ 4 h 504"/>
                        <a:gd name="T6" fmla="*/ 720 w 2736"/>
                        <a:gd name="T7" fmla="*/ 4 h 504"/>
                        <a:gd name="T8" fmla="*/ 716 w 2736"/>
                        <a:gd name="T9" fmla="*/ 20 h 504"/>
                        <a:gd name="T10" fmla="*/ 464 w 2736"/>
                        <a:gd name="T11" fmla="*/ 20 h 504"/>
                        <a:gd name="T12" fmla="*/ 172 w 2736"/>
                        <a:gd name="T13" fmla="*/ 55 h 504"/>
                        <a:gd name="T14" fmla="*/ 0 w 2736"/>
                        <a:gd name="T15" fmla="*/ 9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08" name="Freeform 50"/>
                    <p:cNvSpPr>
                      <a:spLocks/>
                    </p:cNvSpPr>
                    <p:nvPr/>
                  </p:nvSpPr>
                  <p:spPr bwMode="hidden">
                    <a:xfrm rot="84182" flipH="1">
                      <a:off x="189" y="1446"/>
                      <a:ext cx="754" cy="343"/>
                    </a:xfrm>
                    <a:custGeom>
                      <a:avLst/>
                      <a:gdLst>
                        <a:gd name="T0" fmla="*/ 1 w 1769"/>
                        <a:gd name="T1" fmla="*/ 1 h 791"/>
                        <a:gd name="T2" fmla="*/ 88 w 1769"/>
                        <a:gd name="T3" fmla="*/ 10 h 791"/>
                        <a:gd name="T4" fmla="*/ 210 w 1769"/>
                        <a:gd name="T5" fmla="*/ 38 h 791"/>
                        <a:gd name="T6" fmla="*/ 293 w 1769"/>
                        <a:gd name="T7" fmla="*/ 81 h 791"/>
                        <a:gd name="T8" fmla="*/ 319 w 1769"/>
                        <a:gd name="T9" fmla="*/ 114 h 791"/>
                        <a:gd name="T10" fmla="*/ 307 w 1769"/>
                        <a:gd name="T11" fmla="*/ 148 h 791"/>
                        <a:gd name="T12" fmla="*/ 289 w 1769"/>
                        <a:gd name="T13" fmla="*/ 119 h 791"/>
                        <a:gd name="T14" fmla="*/ 252 w 1769"/>
                        <a:gd name="T15" fmla="*/ 85 h 791"/>
                        <a:gd name="T16" fmla="*/ 202 w 1769"/>
                        <a:gd name="T17" fmla="*/ 56 h 791"/>
                        <a:gd name="T18" fmla="*/ 106 w 1769"/>
                        <a:gd name="T19" fmla="*/ 29 h 791"/>
                        <a:gd name="T20" fmla="*/ 0 w 1769"/>
                        <a:gd name="T21" fmla="*/ 14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nvGrpSpPr>
                  <p:cNvPr id="48" name="Group 51"/>
                  <p:cNvGrpSpPr>
                    <a:grpSpLocks/>
                  </p:cNvGrpSpPr>
                  <p:nvPr/>
                </p:nvGrpSpPr>
                <p:grpSpPr bwMode="auto">
                  <a:xfrm>
                    <a:off x="579" y="1066"/>
                    <a:ext cx="1879" cy="427"/>
                    <a:chOff x="505" y="1094"/>
                    <a:chExt cx="1879" cy="427"/>
                  </a:xfrm>
                </p:grpSpPr>
                <p:sp>
                  <p:nvSpPr>
                    <p:cNvPr id="105" name="Freeform 52"/>
                    <p:cNvSpPr>
                      <a:spLocks/>
                    </p:cNvSpPr>
                    <p:nvPr/>
                  </p:nvSpPr>
                  <p:spPr bwMode="hidden">
                    <a:xfrm rot="802576" flipH="1">
                      <a:off x="1151" y="1306"/>
                      <a:ext cx="1233" cy="215"/>
                    </a:xfrm>
                    <a:custGeom>
                      <a:avLst/>
                      <a:gdLst>
                        <a:gd name="T0" fmla="*/ 0 w 2736"/>
                        <a:gd name="T1" fmla="*/ 92 h 504"/>
                        <a:gd name="T2" fmla="*/ 175 w 2736"/>
                        <a:gd name="T3" fmla="*/ 31 h 504"/>
                        <a:gd name="T4" fmla="*/ 361 w 2736"/>
                        <a:gd name="T5" fmla="*/ 4 h 504"/>
                        <a:gd name="T6" fmla="*/ 556 w 2736"/>
                        <a:gd name="T7" fmla="*/ 4 h 504"/>
                        <a:gd name="T8" fmla="*/ 553 w 2736"/>
                        <a:gd name="T9" fmla="*/ 19 h 504"/>
                        <a:gd name="T10" fmla="*/ 358 w 2736"/>
                        <a:gd name="T11" fmla="*/ 19 h 504"/>
                        <a:gd name="T12" fmla="*/ 133 w 2736"/>
                        <a:gd name="T13" fmla="*/ 53 h 504"/>
                        <a:gd name="T14" fmla="*/ 0 w 2736"/>
                        <a:gd name="T15" fmla="*/ 9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06" name="Freeform 53"/>
                    <p:cNvSpPr>
                      <a:spLocks/>
                    </p:cNvSpPr>
                    <p:nvPr/>
                  </p:nvSpPr>
                  <p:spPr bwMode="hidden">
                    <a:xfrm rot="802576" flipH="1">
                      <a:off x="505" y="1094"/>
                      <a:ext cx="662" cy="338"/>
                    </a:xfrm>
                    <a:custGeom>
                      <a:avLst/>
                      <a:gdLst>
                        <a:gd name="T0" fmla="*/ 1 w 1769"/>
                        <a:gd name="T1" fmla="*/ 1 h 791"/>
                        <a:gd name="T2" fmla="*/ 68 w 1769"/>
                        <a:gd name="T3" fmla="*/ 10 h 791"/>
                        <a:gd name="T4" fmla="*/ 162 w 1769"/>
                        <a:gd name="T5" fmla="*/ 36 h 791"/>
                        <a:gd name="T6" fmla="*/ 226 w 1769"/>
                        <a:gd name="T7" fmla="*/ 79 h 791"/>
                        <a:gd name="T8" fmla="*/ 246 w 1769"/>
                        <a:gd name="T9" fmla="*/ 111 h 791"/>
                        <a:gd name="T10" fmla="*/ 237 w 1769"/>
                        <a:gd name="T11" fmla="*/ 144 h 791"/>
                        <a:gd name="T12" fmla="*/ 223 w 1769"/>
                        <a:gd name="T13" fmla="*/ 115 h 791"/>
                        <a:gd name="T14" fmla="*/ 195 w 1769"/>
                        <a:gd name="T15" fmla="*/ 83 h 791"/>
                        <a:gd name="T16" fmla="*/ 155 w 1769"/>
                        <a:gd name="T17" fmla="*/ 54 h 791"/>
                        <a:gd name="T18" fmla="*/ 81 w 1769"/>
                        <a:gd name="T19" fmla="*/ 28 h 791"/>
                        <a:gd name="T20" fmla="*/ 0 w 1769"/>
                        <a:gd name="T21" fmla="*/ 14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nvGrpSpPr>
                  <p:cNvPr id="49" name="Group 54"/>
                  <p:cNvGrpSpPr>
                    <a:grpSpLocks/>
                  </p:cNvGrpSpPr>
                  <p:nvPr/>
                </p:nvGrpSpPr>
                <p:grpSpPr bwMode="auto">
                  <a:xfrm>
                    <a:off x="690" y="871"/>
                    <a:ext cx="1850" cy="554"/>
                    <a:chOff x="616" y="899"/>
                    <a:chExt cx="1850" cy="554"/>
                  </a:xfrm>
                </p:grpSpPr>
                <p:sp>
                  <p:nvSpPr>
                    <p:cNvPr id="103" name="Freeform 55"/>
                    <p:cNvSpPr>
                      <a:spLocks/>
                    </p:cNvSpPr>
                    <p:nvPr/>
                  </p:nvSpPr>
                  <p:spPr bwMode="hidden">
                    <a:xfrm rot="1277471" flipH="1">
                      <a:off x="1233" y="1238"/>
                      <a:ext cx="1233" cy="215"/>
                    </a:xfrm>
                    <a:custGeom>
                      <a:avLst/>
                      <a:gdLst>
                        <a:gd name="T0" fmla="*/ 0 w 2736"/>
                        <a:gd name="T1" fmla="*/ 92 h 504"/>
                        <a:gd name="T2" fmla="*/ 175 w 2736"/>
                        <a:gd name="T3" fmla="*/ 31 h 504"/>
                        <a:gd name="T4" fmla="*/ 361 w 2736"/>
                        <a:gd name="T5" fmla="*/ 4 h 504"/>
                        <a:gd name="T6" fmla="*/ 556 w 2736"/>
                        <a:gd name="T7" fmla="*/ 4 h 504"/>
                        <a:gd name="T8" fmla="*/ 553 w 2736"/>
                        <a:gd name="T9" fmla="*/ 19 h 504"/>
                        <a:gd name="T10" fmla="*/ 358 w 2736"/>
                        <a:gd name="T11" fmla="*/ 19 h 504"/>
                        <a:gd name="T12" fmla="*/ 133 w 2736"/>
                        <a:gd name="T13" fmla="*/ 53 h 504"/>
                        <a:gd name="T14" fmla="*/ 0 w 2736"/>
                        <a:gd name="T15" fmla="*/ 9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04" name="Freeform 56"/>
                    <p:cNvSpPr>
                      <a:spLocks/>
                    </p:cNvSpPr>
                    <p:nvPr/>
                  </p:nvSpPr>
                  <p:spPr bwMode="hidden">
                    <a:xfrm rot="1277471" flipH="1">
                      <a:off x="616" y="899"/>
                      <a:ext cx="662" cy="338"/>
                    </a:xfrm>
                    <a:custGeom>
                      <a:avLst/>
                      <a:gdLst>
                        <a:gd name="T0" fmla="*/ 1 w 1769"/>
                        <a:gd name="T1" fmla="*/ 1 h 791"/>
                        <a:gd name="T2" fmla="*/ 68 w 1769"/>
                        <a:gd name="T3" fmla="*/ 10 h 791"/>
                        <a:gd name="T4" fmla="*/ 162 w 1769"/>
                        <a:gd name="T5" fmla="*/ 36 h 791"/>
                        <a:gd name="T6" fmla="*/ 226 w 1769"/>
                        <a:gd name="T7" fmla="*/ 79 h 791"/>
                        <a:gd name="T8" fmla="*/ 246 w 1769"/>
                        <a:gd name="T9" fmla="*/ 111 h 791"/>
                        <a:gd name="T10" fmla="*/ 237 w 1769"/>
                        <a:gd name="T11" fmla="*/ 144 h 791"/>
                        <a:gd name="T12" fmla="*/ 223 w 1769"/>
                        <a:gd name="T13" fmla="*/ 115 h 791"/>
                        <a:gd name="T14" fmla="*/ 195 w 1769"/>
                        <a:gd name="T15" fmla="*/ 83 h 791"/>
                        <a:gd name="T16" fmla="*/ 155 w 1769"/>
                        <a:gd name="T17" fmla="*/ 54 h 791"/>
                        <a:gd name="T18" fmla="*/ 81 w 1769"/>
                        <a:gd name="T19" fmla="*/ 28 h 791"/>
                        <a:gd name="T20" fmla="*/ 0 w 1769"/>
                        <a:gd name="T21" fmla="*/ 14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nvGrpSpPr>
                  <p:cNvPr id="50" name="Group 57"/>
                  <p:cNvGrpSpPr>
                    <a:grpSpLocks/>
                  </p:cNvGrpSpPr>
                  <p:nvPr/>
                </p:nvGrpSpPr>
                <p:grpSpPr bwMode="auto">
                  <a:xfrm>
                    <a:off x="911" y="589"/>
                    <a:ext cx="1767" cy="743"/>
                    <a:chOff x="911" y="589"/>
                    <a:chExt cx="1767" cy="743"/>
                  </a:xfrm>
                </p:grpSpPr>
                <p:sp>
                  <p:nvSpPr>
                    <p:cNvPr id="101" name="Freeform 58"/>
                    <p:cNvSpPr>
                      <a:spLocks/>
                    </p:cNvSpPr>
                    <p:nvPr/>
                  </p:nvSpPr>
                  <p:spPr bwMode="hidden">
                    <a:xfrm rot="2028410" flipH="1">
                      <a:off x="1445" y="1117"/>
                      <a:ext cx="1233" cy="215"/>
                    </a:xfrm>
                    <a:custGeom>
                      <a:avLst/>
                      <a:gdLst>
                        <a:gd name="T0" fmla="*/ 0 w 2736"/>
                        <a:gd name="T1" fmla="*/ 92 h 504"/>
                        <a:gd name="T2" fmla="*/ 175 w 2736"/>
                        <a:gd name="T3" fmla="*/ 31 h 504"/>
                        <a:gd name="T4" fmla="*/ 361 w 2736"/>
                        <a:gd name="T5" fmla="*/ 4 h 504"/>
                        <a:gd name="T6" fmla="*/ 556 w 2736"/>
                        <a:gd name="T7" fmla="*/ 4 h 504"/>
                        <a:gd name="T8" fmla="*/ 553 w 2736"/>
                        <a:gd name="T9" fmla="*/ 19 h 504"/>
                        <a:gd name="T10" fmla="*/ 358 w 2736"/>
                        <a:gd name="T11" fmla="*/ 19 h 504"/>
                        <a:gd name="T12" fmla="*/ 133 w 2736"/>
                        <a:gd name="T13" fmla="*/ 53 h 504"/>
                        <a:gd name="T14" fmla="*/ 0 w 2736"/>
                        <a:gd name="T15" fmla="*/ 9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02" name="Freeform 59"/>
                    <p:cNvSpPr>
                      <a:spLocks/>
                    </p:cNvSpPr>
                    <p:nvPr/>
                  </p:nvSpPr>
                  <p:spPr bwMode="hidden">
                    <a:xfrm rot="2028410" flipH="1">
                      <a:off x="911" y="589"/>
                      <a:ext cx="662" cy="338"/>
                    </a:xfrm>
                    <a:custGeom>
                      <a:avLst/>
                      <a:gdLst>
                        <a:gd name="T0" fmla="*/ 1 w 1769"/>
                        <a:gd name="T1" fmla="*/ 1 h 791"/>
                        <a:gd name="T2" fmla="*/ 68 w 1769"/>
                        <a:gd name="T3" fmla="*/ 10 h 791"/>
                        <a:gd name="T4" fmla="*/ 162 w 1769"/>
                        <a:gd name="T5" fmla="*/ 36 h 791"/>
                        <a:gd name="T6" fmla="*/ 226 w 1769"/>
                        <a:gd name="T7" fmla="*/ 79 h 791"/>
                        <a:gd name="T8" fmla="*/ 246 w 1769"/>
                        <a:gd name="T9" fmla="*/ 111 h 791"/>
                        <a:gd name="T10" fmla="*/ 237 w 1769"/>
                        <a:gd name="T11" fmla="*/ 144 h 791"/>
                        <a:gd name="T12" fmla="*/ 223 w 1769"/>
                        <a:gd name="T13" fmla="*/ 115 h 791"/>
                        <a:gd name="T14" fmla="*/ 195 w 1769"/>
                        <a:gd name="T15" fmla="*/ 83 h 791"/>
                        <a:gd name="T16" fmla="*/ 155 w 1769"/>
                        <a:gd name="T17" fmla="*/ 54 h 791"/>
                        <a:gd name="T18" fmla="*/ 81 w 1769"/>
                        <a:gd name="T19" fmla="*/ 28 h 791"/>
                        <a:gd name="T20" fmla="*/ 0 w 1769"/>
                        <a:gd name="T21" fmla="*/ 14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nvGrpSpPr>
                  <p:cNvPr id="51" name="Group 60"/>
                  <p:cNvGrpSpPr>
                    <a:grpSpLocks/>
                  </p:cNvGrpSpPr>
                  <p:nvPr/>
                </p:nvGrpSpPr>
                <p:grpSpPr bwMode="auto">
                  <a:xfrm>
                    <a:off x="1120" y="300"/>
                    <a:ext cx="1693" cy="892"/>
                    <a:chOff x="1120" y="300"/>
                    <a:chExt cx="1693" cy="892"/>
                  </a:xfrm>
                </p:grpSpPr>
                <p:sp>
                  <p:nvSpPr>
                    <p:cNvPr id="99" name="Freeform 61"/>
                    <p:cNvSpPr>
                      <a:spLocks/>
                    </p:cNvSpPr>
                    <p:nvPr/>
                  </p:nvSpPr>
                  <p:spPr bwMode="hidden">
                    <a:xfrm rot="2664424" flipH="1">
                      <a:off x="1562" y="977"/>
                      <a:ext cx="1251" cy="215"/>
                    </a:xfrm>
                    <a:custGeom>
                      <a:avLst/>
                      <a:gdLst>
                        <a:gd name="T0" fmla="*/ 0 w 2736"/>
                        <a:gd name="T1" fmla="*/ 92 h 504"/>
                        <a:gd name="T2" fmla="*/ 181 w 2736"/>
                        <a:gd name="T3" fmla="*/ 31 h 504"/>
                        <a:gd name="T4" fmla="*/ 371 w 2736"/>
                        <a:gd name="T5" fmla="*/ 4 h 504"/>
                        <a:gd name="T6" fmla="*/ 572 w 2736"/>
                        <a:gd name="T7" fmla="*/ 4 h 504"/>
                        <a:gd name="T8" fmla="*/ 569 w 2736"/>
                        <a:gd name="T9" fmla="*/ 19 h 504"/>
                        <a:gd name="T10" fmla="*/ 369 w 2736"/>
                        <a:gd name="T11" fmla="*/ 19 h 504"/>
                        <a:gd name="T12" fmla="*/ 137 w 2736"/>
                        <a:gd name="T13" fmla="*/ 53 h 504"/>
                        <a:gd name="T14" fmla="*/ 0 w 2736"/>
                        <a:gd name="T15" fmla="*/ 9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00" name="Freeform 62"/>
                    <p:cNvSpPr>
                      <a:spLocks/>
                    </p:cNvSpPr>
                    <p:nvPr/>
                  </p:nvSpPr>
                  <p:spPr bwMode="hidden">
                    <a:xfrm rot="2664424" flipH="1">
                      <a:off x="1120" y="300"/>
                      <a:ext cx="672" cy="338"/>
                    </a:xfrm>
                    <a:custGeom>
                      <a:avLst/>
                      <a:gdLst>
                        <a:gd name="T0" fmla="*/ 1 w 1769"/>
                        <a:gd name="T1" fmla="*/ 1 h 791"/>
                        <a:gd name="T2" fmla="*/ 70 w 1769"/>
                        <a:gd name="T3" fmla="*/ 10 h 791"/>
                        <a:gd name="T4" fmla="*/ 167 w 1769"/>
                        <a:gd name="T5" fmla="*/ 36 h 791"/>
                        <a:gd name="T6" fmla="*/ 232 w 1769"/>
                        <a:gd name="T7" fmla="*/ 79 h 791"/>
                        <a:gd name="T8" fmla="*/ 253 w 1769"/>
                        <a:gd name="T9" fmla="*/ 111 h 791"/>
                        <a:gd name="T10" fmla="*/ 244 w 1769"/>
                        <a:gd name="T11" fmla="*/ 144 h 791"/>
                        <a:gd name="T12" fmla="*/ 229 w 1769"/>
                        <a:gd name="T13" fmla="*/ 115 h 791"/>
                        <a:gd name="T14" fmla="*/ 201 w 1769"/>
                        <a:gd name="T15" fmla="*/ 83 h 791"/>
                        <a:gd name="T16" fmla="*/ 160 w 1769"/>
                        <a:gd name="T17" fmla="*/ 54 h 791"/>
                        <a:gd name="T18" fmla="*/ 84 w 1769"/>
                        <a:gd name="T19" fmla="*/ 28 h 791"/>
                        <a:gd name="T20" fmla="*/ 0 w 1769"/>
                        <a:gd name="T21" fmla="*/ 14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nvGrpSpPr>
                  <p:cNvPr id="52" name="Group 63"/>
                  <p:cNvGrpSpPr>
                    <a:grpSpLocks/>
                  </p:cNvGrpSpPr>
                  <p:nvPr/>
                </p:nvGrpSpPr>
                <p:grpSpPr bwMode="auto">
                  <a:xfrm>
                    <a:off x="1707" y="76"/>
                    <a:ext cx="778" cy="1512"/>
                    <a:chOff x="1633" y="104"/>
                    <a:chExt cx="778" cy="1512"/>
                  </a:xfrm>
                </p:grpSpPr>
                <p:sp>
                  <p:nvSpPr>
                    <p:cNvPr id="97" name="Freeform 64"/>
                    <p:cNvSpPr>
                      <a:spLocks/>
                    </p:cNvSpPr>
                    <p:nvPr/>
                  </p:nvSpPr>
                  <p:spPr bwMode="hidden">
                    <a:xfrm rot="3473776" flipH="1">
                      <a:off x="1754" y="958"/>
                      <a:ext cx="1100" cy="215"/>
                    </a:xfrm>
                    <a:custGeom>
                      <a:avLst/>
                      <a:gdLst>
                        <a:gd name="T0" fmla="*/ 0 w 2736"/>
                        <a:gd name="T1" fmla="*/ 92 h 504"/>
                        <a:gd name="T2" fmla="*/ 140 w 2736"/>
                        <a:gd name="T3" fmla="*/ 31 h 504"/>
                        <a:gd name="T4" fmla="*/ 287 w 2736"/>
                        <a:gd name="T5" fmla="*/ 4 h 504"/>
                        <a:gd name="T6" fmla="*/ 442 w 2736"/>
                        <a:gd name="T7" fmla="*/ 4 h 504"/>
                        <a:gd name="T8" fmla="*/ 440 w 2736"/>
                        <a:gd name="T9" fmla="*/ 19 h 504"/>
                        <a:gd name="T10" fmla="*/ 285 w 2736"/>
                        <a:gd name="T11" fmla="*/ 19 h 504"/>
                        <a:gd name="T12" fmla="*/ 106 w 2736"/>
                        <a:gd name="T13" fmla="*/ 53 h 504"/>
                        <a:gd name="T14" fmla="*/ 0 w 2736"/>
                        <a:gd name="T15" fmla="*/ 9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98" name="Freeform 65"/>
                    <p:cNvSpPr>
                      <a:spLocks/>
                    </p:cNvSpPr>
                    <p:nvPr/>
                  </p:nvSpPr>
                  <p:spPr bwMode="hidden">
                    <a:xfrm rot="3473776" flipH="1">
                      <a:off x="1506" y="231"/>
                      <a:ext cx="591" cy="338"/>
                    </a:xfrm>
                    <a:custGeom>
                      <a:avLst/>
                      <a:gdLst>
                        <a:gd name="T0" fmla="*/ 1 w 1769"/>
                        <a:gd name="T1" fmla="*/ 1 h 791"/>
                        <a:gd name="T2" fmla="*/ 54 w 1769"/>
                        <a:gd name="T3" fmla="*/ 10 h 791"/>
                        <a:gd name="T4" fmla="*/ 129 w 1769"/>
                        <a:gd name="T5" fmla="*/ 36 h 791"/>
                        <a:gd name="T6" fmla="*/ 180 w 1769"/>
                        <a:gd name="T7" fmla="*/ 79 h 791"/>
                        <a:gd name="T8" fmla="*/ 196 w 1769"/>
                        <a:gd name="T9" fmla="*/ 111 h 791"/>
                        <a:gd name="T10" fmla="*/ 188 w 1769"/>
                        <a:gd name="T11" fmla="*/ 144 h 791"/>
                        <a:gd name="T12" fmla="*/ 177 w 1769"/>
                        <a:gd name="T13" fmla="*/ 115 h 791"/>
                        <a:gd name="T14" fmla="*/ 155 w 1769"/>
                        <a:gd name="T15" fmla="*/ 83 h 791"/>
                        <a:gd name="T16" fmla="*/ 124 w 1769"/>
                        <a:gd name="T17" fmla="*/ 54 h 791"/>
                        <a:gd name="T18" fmla="*/ 65 w 1769"/>
                        <a:gd name="T19" fmla="*/ 28 h 791"/>
                        <a:gd name="T20" fmla="*/ 0 w 1769"/>
                        <a:gd name="T21" fmla="*/ 14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nvGrpSpPr>
                  <p:cNvPr id="53" name="Group 66"/>
                  <p:cNvGrpSpPr>
                    <a:grpSpLocks/>
                  </p:cNvGrpSpPr>
                  <p:nvPr/>
                </p:nvGrpSpPr>
                <p:grpSpPr bwMode="auto">
                  <a:xfrm>
                    <a:off x="2009" y="0"/>
                    <a:ext cx="634" cy="1534"/>
                    <a:chOff x="1935" y="28"/>
                    <a:chExt cx="634" cy="1534"/>
                  </a:xfrm>
                </p:grpSpPr>
                <p:sp>
                  <p:nvSpPr>
                    <p:cNvPr id="95" name="Freeform 67"/>
                    <p:cNvSpPr>
                      <a:spLocks/>
                    </p:cNvSpPr>
                    <p:nvPr/>
                  </p:nvSpPr>
                  <p:spPr bwMode="hidden">
                    <a:xfrm rot="4126480" flipH="1">
                      <a:off x="1931" y="924"/>
                      <a:ext cx="1061" cy="215"/>
                    </a:xfrm>
                    <a:custGeom>
                      <a:avLst/>
                      <a:gdLst>
                        <a:gd name="T0" fmla="*/ 0 w 2736"/>
                        <a:gd name="T1" fmla="*/ 92 h 504"/>
                        <a:gd name="T2" fmla="*/ 130 w 2736"/>
                        <a:gd name="T3" fmla="*/ 31 h 504"/>
                        <a:gd name="T4" fmla="*/ 267 w 2736"/>
                        <a:gd name="T5" fmla="*/ 4 h 504"/>
                        <a:gd name="T6" fmla="*/ 411 w 2736"/>
                        <a:gd name="T7" fmla="*/ 4 h 504"/>
                        <a:gd name="T8" fmla="*/ 409 w 2736"/>
                        <a:gd name="T9" fmla="*/ 19 h 504"/>
                        <a:gd name="T10" fmla="*/ 265 w 2736"/>
                        <a:gd name="T11" fmla="*/ 19 h 504"/>
                        <a:gd name="T12" fmla="*/ 98 w 2736"/>
                        <a:gd name="T13" fmla="*/ 53 h 504"/>
                        <a:gd name="T14" fmla="*/ 0 w 2736"/>
                        <a:gd name="T15" fmla="*/ 9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96" name="Freeform 68"/>
                    <p:cNvSpPr>
                      <a:spLocks/>
                    </p:cNvSpPr>
                    <p:nvPr/>
                  </p:nvSpPr>
                  <p:spPr bwMode="hidden">
                    <a:xfrm rot="4126480" flipH="1">
                      <a:off x="1819" y="144"/>
                      <a:ext cx="570" cy="338"/>
                    </a:xfrm>
                    <a:custGeom>
                      <a:avLst/>
                      <a:gdLst>
                        <a:gd name="T0" fmla="*/ 1 w 1769"/>
                        <a:gd name="T1" fmla="*/ 1 h 791"/>
                        <a:gd name="T2" fmla="*/ 50 w 1769"/>
                        <a:gd name="T3" fmla="*/ 10 h 791"/>
                        <a:gd name="T4" fmla="*/ 120 w 1769"/>
                        <a:gd name="T5" fmla="*/ 36 h 791"/>
                        <a:gd name="T6" fmla="*/ 167 w 1769"/>
                        <a:gd name="T7" fmla="*/ 79 h 791"/>
                        <a:gd name="T8" fmla="*/ 182 w 1769"/>
                        <a:gd name="T9" fmla="*/ 111 h 791"/>
                        <a:gd name="T10" fmla="*/ 175 w 1769"/>
                        <a:gd name="T11" fmla="*/ 144 h 791"/>
                        <a:gd name="T12" fmla="*/ 165 w 1769"/>
                        <a:gd name="T13" fmla="*/ 115 h 791"/>
                        <a:gd name="T14" fmla="*/ 144 w 1769"/>
                        <a:gd name="T15" fmla="*/ 83 h 791"/>
                        <a:gd name="T16" fmla="*/ 115 w 1769"/>
                        <a:gd name="T17" fmla="*/ 54 h 791"/>
                        <a:gd name="T18" fmla="*/ 60 w 1769"/>
                        <a:gd name="T19" fmla="*/ 28 h 791"/>
                        <a:gd name="T20" fmla="*/ 0 w 1769"/>
                        <a:gd name="T21" fmla="*/ 14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nvGrpSpPr>
                  <p:cNvPr id="54" name="Group 69"/>
                  <p:cNvGrpSpPr>
                    <a:grpSpLocks/>
                  </p:cNvGrpSpPr>
                  <p:nvPr/>
                </p:nvGrpSpPr>
                <p:grpSpPr bwMode="auto">
                  <a:xfrm>
                    <a:off x="2896" y="644"/>
                    <a:ext cx="1845" cy="566"/>
                    <a:chOff x="2822" y="672"/>
                    <a:chExt cx="1845" cy="566"/>
                  </a:xfrm>
                </p:grpSpPr>
                <p:sp>
                  <p:nvSpPr>
                    <p:cNvPr id="93" name="Freeform 70"/>
                    <p:cNvSpPr>
                      <a:spLocks/>
                    </p:cNvSpPr>
                    <p:nvPr/>
                  </p:nvSpPr>
                  <p:spPr bwMode="hidden">
                    <a:xfrm rot="-1325434">
                      <a:off x="2822" y="1023"/>
                      <a:ext cx="1233" cy="215"/>
                    </a:xfrm>
                    <a:custGeom>
                      <a:avLst/>
                      <a:gdLst>
                        <a:gd name="T0" fmla="*/ 0 w 2736"/>
                        <a:gd name="T1" fmla="*/ 92 h 504"/>
                        <a:gd name="T2" fmla="*/ 175 w 2736"/>
                        <a:gd name="T3" fmla="*/ 31 h 504"/>
                        <a:gd name="T4" fmla="*/ 361 w 2736"/>
                        <a:gd name="T5" fmla="*/ 4 h 504"/>
                        <a:gd name="T6" fmla="*/ 556 w 2736"/>
                        <a:gd name="T7" fmla="*/ 4 h 504"/>
                        <a:gd name="T8" fmla="*/ 553 w 2736"/>
                        <a:gd name="T9" fmla="*/ 19 h 504"/>
                        <a:gd name="T10" fmla="*/ 358 w 2736"/>
                        <a:gd name="T11" fmla="*/ 19 h 504"/>
                        <a:gd name="T12" fmla="*/ 133 w 2736"/>
                        <a:gd name="T13" fmla="*/ 53 h 504"/>
                        <a:gd name="T14" fmla="*/ 0 w 2736"/>
                        <a:gd name="T15" fmla="*/ 9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94" name="Freeform 71"/>
                    <p:cNvSpPr>
                      <a:spLocks/>
                    </p:cNvSpPr>
                    <p:nvPr/>
                  </p:nvSpPr>
                  <p:spPr bwMode="hidden">
                    <a:xfrm rot="-1325434">
                      <a:off x="4005" y="672"/>
                      <a:ext cx="662" cy="338"/>
                    </a:xfrm>
                    <a:custGeom>
                      <a:avLst/>
                      <a:gdLst>
                        <a:gd name="T0" fmla="*/ 1 w 1769"/>
                        <a:gd name="T1" fmla="*/ 1 h 791"/>
                        <a:gd name="T2" fmla="*/ 68 w 1769"/>
                        <a:gd name="T3" fmla="*/ 10 h 791"/>
                        <a:gd name="T4" fmla="*/ 162 w 1769"/>
                        <a:gd name="T5" fmla="*/ 36 h 791"/>
                        <a:gd name="T6" fmla="*/ 226 w 1769"/>
                        <a:gd name="T7" fmla="*/ 79 h 791"/>
                        <a:gd name="T8" fmla="*/ 246 w 1769"/>
                        <a:gd name="T9" fmla="*/ 111 h 791"/>
                        <a:gd name="T10" fmla="*/ 237 w 1769"/>
                        <a:gd name="T11" fmla="*/ 144 h 791"/>
                        <a:gd name="T12" fmla="*/ 223 w 1769"/>
                        <a:gd name="T13" fmla="*/ 115 h 791"/>
                        <a:gd name="T14" fmla="*/ 195 w 1769"/>
                        <a:gd name="T15" fmla="*/ 83 h 791"/>
                        <a:gd name="T16" fmla="*/ 155 w 1769"/>
                        <a:gd name="T17" fmla="*/ 54 h 791"/>
                        <a:gd name="T18" fmla="*/ 81 w 1769"/>
                        <a:gd name="T19" fmla="*/ 28 h 791"/>
                        <a:gd name="T20" fmla="*/ 0 w 1769"/>
                        <a:gd name="T21" fmla="*/ 14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nvGrpSpPr>
                  <p:cNvPr id="55" name="Group 72"/>
                  <p:cNvGrpSpPr>
                    <a:grpSpLocks/>
                  </p:cNvGrpSpPr>
                  <p:nvPr/>
                </p:nvGrpSpPr>
                <p:grpSpPr bwMode="auto">
                  <a:xfrm>
                    <a:off x="2757" y="417"/>
                    <a:ext cx="1781" cy="717"/>
                    <a:chOff x="2683" y="445"/>
                    <a:chExt cx="1781" cy="717"/>
                  </a:xfrm>
                </p:grpSpPr>
                <p:sp>
                  <p:nvSpPr>
                    <p:cNvPr id="91" name="Freeform 73"/>
                    <p:cNvSpPr>
                      <a:spLocks/>
                    </p:cNvSpPr>
                    <p:nvPr/>
                  </p:nvSpPr>
                  <p:spPr bwMode="hidden">
                    <a:xfrm rot="-1921064">
                      <a:off x="2683" y="947"/>
                      <a:ext cx="1233" cy="215"/>
                    </a:xfrm>
                    <a:custGeom>
                      <a:avLst/>
                      <a:gdLst>
                        <a:gd name="T0" fmla="*/ 0 w 2736"/>
                        <a:gd name="T1" fmla="*/ 92 h 504"/>
                        <a:gd name="T2" fmla="*/ 175 w 2736"/>
                        <a:gd name="T3" fmla="*/ 31 h 504"/>
                        <a:gd name="T4" fmla="*/ 361 w 2736"/>
                        <a:gd name="T5" fmla="*/ 4 h 504"/>
                        <a:gd name="T6" fmla="*/ 556 w 2736"/>
                        <a:gd name="T7" fmla="*/ 4 h 504"/>
                        <a:gd name="T8" fmla="*/ 553 w 2736"/>
                        <a:gd name="T9" fmla="*/ 19 h 504"/>
                        <a:gd name="T10" fmla="*/ 358 w 2736"/>
                        <a:gd name="T11" fmla="*/ 19 h 504"/>
                        <a:gd name="T12" fmla="*/ 133 w 2736"/>
                        <a:gd name="T13" fmla="*/ 53 h 504"/>
                        <a:gd name="T14" fmla="*/ 0 w 2736"/>
                        <a:gd name="T15" fmla="*/ 9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92" name="Freeform 74"/>
                    <p:cNvSpPr>
                      <a:spLocks/>
                    </p:cNvSpPr>
                    <p:nvPr/>
                  </p:nvSpPr>
                  <p:spPr bwMode="hidden">
                    <a:xfrm rot="-1921064">
                      <a:off x="3802" y="445"/>
                      <a:ext cx="662" cy="338"/>
                    </a:xfrm>
                    <a:custGeom>
                      <a:avLst/>
                      <a:gdLst>
                        <a:gd name="T0" fmla="*/ 1 w 1769"/>
                        <a:gd name="T1" fmla="*/ 1 h 791"/>
                        <a:gd name="T2" fmla="*/ 68 w 1769"/>
                        <a:gd name="T3" fmla="*/ 10 h 791"/>
                        <a:gd name="T4" fmla="*/ 162 w 1769"/>
                        <a:gd name="T5" fmla="*/ 36 h 791"/>
                        <a:gd name="T6" fmla="*/ 226 w 1769"/>
                        <a:gd name="T7" fmla="*/ 79 h 791"/>
                        <a:gd name="T8" fmla="*/ 246 w 1769"/>
                        <a:gd name="T9" fmla="*/ 111 h 791"/>
                        <a:gd name="T10" fmla="*/ 237 w 1769"/>
                        <a:gd name="T11" fmla="*/ 144 h 791"/>
                        <a:gd name="T12" fmla="*/ 223 w 1769"/>
                        <a:gd name="T13" fmla="*/ 115 h 791"/>
                        <a:gd name="T14" fmla="*/ 195 w 1769"/>
                        <a:gd name="T15" fmla="*/ 83 h 791"/>
                        <a:gd name="T16" fmla="*/ 155 w 1769"/>
                        <a:gd name="T17" fmla="*/ 54 h 791"/>
                        <a:gd name="T18" fmla="*/ 81 w 1769"/>
                        <a:gd name="T19" fmla="*/ 28 h 791"/>
                        <a:gd name="T20" fmla="*/ 0 w 1769"/>
                        <a:gd name="T21" fmla="*/ 14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sp>
                <p:nvSpPr>
                  <p:cNvPr id="56" name="Freeform 75"/>
                  <p:cNvSpPr>
                    <a:spLocks/>
                  </p:cNvSpPr>
                  <p:nvPr/>
                </p:nvSpPr>
                <p:spPr bwMode="hidden">
                  <a:xfrm rot="4578755" flipH="1">
                    <a:off x="2175" y="949"/>
                    <a:ext cx="1027" cy="145"/>
                  </a:xfrm>
                  <a:custGeom>
                    <a:avLst/>
                    <a:gdLst>
                      <a:gd name="T0" fmla="*/ 0 w 2736"/>
                      <a:gd name="T1" fmla="*/ 42 h 504"/>
                      <a:gd name="T2" fmla="*/ 122 w 2736"/>
                      <a:gd name="T3" fmla="*/ 14 h 504"/>
                      <a:gd name="T4" fmla="*/ 250 w 2736"/>
                      <a:gd name="T5" fmla="*/ 2 h 504"/>
                      <a:gd name="T6" fmla="*/ 386 w 2736"/>
                      <a:gd name="T7" fmla="*/ 2 h 504"/>
                      <a:gd name="T8" fmla="*/ 383 w 2736"/>
                      <a:gd name="T9" fmla="*/ 9 h 504"/>
                      <a:gd name="T10" fmla="*/ 248 w 2736"/>
                      <a:gd name="T11" fmla="*/ 9 h 504"/>
                      <a:gd name="T12" fmla="*/ 92 w 2736"/>
                      <a:gd name="T13" fmla="*/ 24 h 504"/>
                      <a:gd name="T14" fmla="*/ 0 w 2736"/>
                      <a:gd name="T15" fmla="*/ 4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7" name="Freeform 76"/>
                  <p:cNvSpPr>
                    <a:spLocks/>
                  </p:cNvSpPr>
                  <p:nvPr/>
                </p:nvSpPr>
                <p:spPr bwMode="hidden">
                  <a:xfrm rot="4578755" flipH="1">
                    <a:off x="2199" y="196"/>
                    <a:ext cx="552" cy="229"/>
                  </a:xfrm>
                  <a:custGeom>
                    <a:avLst/>
                    <a:gdLst>
                      <a:gd name="T0" fmla="*/ 1 w 1769"/>
                      <a:gd name="T1" fmla="*/ 1 h 791"/>
                      <a:gd name="T2" fmla="*/ 47 w 1769"/>
                      <a:gd name="T3" fmla="*/ 5 h 791"/>
                      <a:gd name="T4" fmla="*/ 113 w 1769"/>
                      <a:gd name="T5" fmla="*/ 17 h 791"/>
                      <a:gd name="T6" fmla="*/ 157 w 1769"/>
                      <a:gd name="T7" fmla="*/ 36 h 791"/>
                      <a:gd name="T8" fmla="*/ 171 w 1769"/>
                      <a:gd name="T9" fmla="*/ 51 h 791"/>
                      <a:gd name="T10" fmla="*/ 164 w 1769"/>
                      <a:gd name="T11" fmla="*/ 66 h 791"/>
                      <a:gd name="T12" fmla="*/ 155 w 1769"/>
                      <a:gd name="T13" fmla="*/ 53 h 791"/>
                      <a:gd name="T14" fmla="*/ 135 w 1769"/>
                      <a:gd name="T15" fmla="*/ 38 h 791"/>
                      <a:gd name="T16" fmla="*/ 108 w 1769"/>
                      <a:gd name="T17" fmla="*/ 25 h 791"/>
                      <a:gd name="T18" fmla="*/ 56 w 1769"/>
                      <a:gd name="T19" fmla="*/ 13 h 791"/>
                      <a:gd name="T20" fmla="*/ 0 w 1769"/>
                      <a:gd name="T21" fmla="*/ 6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nvGrpSpPr>
                  <p:cNvPr id="58" name="Group 77"/>
                  <p:cNvGrpSpPr>
                    <a:grpSpLocks/>
                  </p:cNvGrpSpPr>
                  <p:nvPr/>
                </p:nvGrpSpPr>
                <p:grpSpPr bwMode="auto">
                  <a:xfrm>
                    <a:off x="2874" y="13"/>
                    <a:ext cx="640" cy="1520"/>
                    <a:chOff x="2800" y="41"/>
                    <a:chExt cx="640" cy="1520"/>
                  </a:xfrm>
                </p:grpSpPr>
                <p:sp>
                  <p:nvSpPr>
                    <p:cNvPr id="89" name="Freeform 78"/>
                    <p:cNvSpPr>
                      <a:spLocks/>
                    </p:cNvSpPr>
                    <p:nvPr/>
                  </p:nvSpPr>
                  <p:spPr bwMode="hidden">
                    <a:xfrm rot="-3857755">
                      <a:off x="2361" y="938"/>
                      <a:ext cx="1062" cy="184"/>
                    </a:xfrm>
                    <a:custGeom>
                      <a:avLst/>
                      <a:gdLst>
                        <a:gd name="T0" fmla="*/ 0 w 2736"/>
                        <a:gd name="T1" fmla="*/ 67 h 504"/>
                        <a:gd name="T2" fmla="*/ 130 w 2736"/>
                        <a:gd name="T3" fmla="*/ 22 h 504"/>
                        <a:gd name="T4" fmla="*/ 267 w 2736"/>
                        <a:gd name="T5" fmla="*/ 3 h 504"/>
                        <a:gd name="T6" fmla="*/ 412 w 2736"/>
                        <a:gd name="T7" fmla="*/ 3 h 504"/>
                        <a:gd name="T8" fmla="*/ 410 w 2736"/>
                        <a:gd name="T9" fmla="*/ 14 h 504"/>
                        <a:gd name="T10" fmla="*/ 266 w 2736"/>
                        <a:gd name="T11" fmla="*/ 14 h 504"/>
                        <a:gd name="T12" fmla="*/ 99 w 2736"/>
                        <a:gd name="T13" fmla="*/ 39 h 504"/>
                        <a:gd name="T14" fmla="*/ 0 w 2736"/>
                        <a:gd name="T15" fmla="*/ 67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90" name="Freeform 79"/>
                    <p:cNvSpPr>
                      <a:spLocks/>
                    </p:cNvSpPr>
                    <p:nvPr/>
                  </p:nvSpPr>
                  <p:spPr bwMode="hidden">
                    <a:xfrm rot="-3857755">
                      <a:off x="3011" y="181"/>
                      <a:ext cx="570" cy="289"/>
                    </a:xfrm>
                    <a:custGeom>
                      <a:avLst/>
                      <a:gdLst>
                        <a:gd name="T0" fmla="*/ 1 w 1769"/>
                        <a:gd name="T1" fmla="*/ 1 h 791"/>
                        <a:gd name="T2" fmla="*/ 50 w 1769"/>
                        <a:gd name="T3" fmla="*/ 7 h 791"/>
                        <a:gd name="T4" fmla="*/ 120 w 1769"/>
                        <a:gd name="T5" fmla="*/ 27 h 791"/>
                        <a:gd name="T6" fmla="*/ 167 w 1769"/>
                        <a:gd name="T7" fmla="*/ 58 h 791"/>
                        <a:gd name="T8" fmla="*/ 182 w 1769"/>
                        <a:gd name="T9" fmla="*/ 81 h 791"/>
                        <a:gd name="T10" fmla="*/ 175 w 1769"/>
                        <a:gd name="T11" fmla="*/ 105 h 791"/>
                        <a:gd name="T12" fmla="*/ 165 w 1769"/>
                        <a:gd name="T13" fmla="*/ 84 h 791"/>
                        <a:gd name="T14" fmla="*/ 144 w 1769"/>
                        <a:gd name="T15" fmla="*/ 61 h 791"/>
                        <a:gd name="T16" fmla="*/ 115 w 1769"/>
                        <a:gd name="T17" fmla="*/ 39 h 791"/>
                        <a:gd name="T18" fmla="*/ 60 w 1769"/>
                        <a:gd name="T19" fmla="*/ 20 h 791"/>
                        <a:gd name="T20" fmla="*/ 0 w 1769"/>
                        <a:gd name="T21" fmla="*/ 10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nvGrpSpPr>
                  <p:cNvPr id="59" name="Group 80"/>
                  <p:cNvGrpSpPr>
                    <a:grpSpLocks/>
                  </p:cNvGrpSpPr>
                  <p:nvPr/>
                </p:nvGrpSpPr>
                <p:grpSpPr bwMode="auto">
                  <a:xfrm>
                    <a:off x="3008" y="135"/>
                    <a:ext cx="1017" cy="1464"/>
                    <a:chOff x="2934" y="163"/>
                    <a:chExt cx="1017" cy="1464"/>
                  </a:xfrm>
                </p:grpSpPr>
                <p:sp>
                  <p:nvSpPr>
                    <p:cNvPr id="87" name="Freeform 81"/>
                    <p:cNvSpPr>
                      <a:spLocks/>
                    </p:cNvSpPr>
                    <p:nvPr/>
                  </p:nvSpPr>
                  <p:spPr bwMode="hidden">
                    <a:xfrm rot="-2777260">
                      <a:off x="2491" y="915"/>
                      <a:ext cx="1155" cy="270"/>
                    </a:xfrm>
                    <a:custGeom>
                      <a:avLst/>
                      <a:gdLst>
                        <a:gd name="T0" fmla="*/ 0 w 2736"/>
                        <a:gd name="T1" fmla="*/ 145 h 504"/>
                        <a:gd name="T2" fmla="*/ 154 w 2736"/>
                        <a:gd name="T3" fmla="*/ 48 h 504"/>
                        <a:gd name="T4" fmla="*/ 317 w 2736"/>
                        <a:gd name="T5" fmla="*/ 7 h 504"/>
                        <a:gd name="T6" fmla="*/ 488 w 2736"/>
                        <a:gd name="T7" fmla="*/ 7 h 504"/>
                        <a:gd name="T8" fmla="*/ 485 w 2736"/>
                        <a:gd name="T9" fmla="*/ 29 h 504"/>
                        <a:gd name="T10" fmla="*/ 315 w 2736"/>
                        <a:gd name="T11" fmla="*/ 29 h 504"/>
                        <a:gd name="T12" fmla="*/ 117 w 2736"/>
                        <a:gd name="T13" fmla="*/ 84 h 504"/>
                        <a:gd name="T14" fmla="*/ 0 w 2736"/>
                        <a:gd name="T15" fmla="*/ 14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88" name="Freeform 82"/>
                    <p:cNvSpPr>
                      <a:spLocks/>
                    </p:cNvSpPr>
                    <p:nvPr/>
                  </p:nvSpPr>
                  <p:spPr bwMode="hidden">
                    <a:xfrm rot="-2777260">
                      <a:off x="3430" y="261"/>
                      <a:ext cx="620" cy="423"/>
                    </a:xfrm>
                    <a:custGeom>
                      <a:avLst/>
                      <a:gdLst>
                        <a:gd name="T0" fmla="*/ 1 w 1769"/>
                        <a:gd name="T1" fmla="*/ 2 h 791"/>
                        <a:gd name="T2" fmla="*/ 60 w 1769"/>
                        <a:gd name="T3" fmla="*/ 16 h 791"/>
                        <a:gd name="T4" fmla="*/ 142 w 1769"/>
                        <a:gd name="T5" fmla="*/ 57 h 791"/>
                        <a:gd name="T6" fmla="*/ 198 w 1769"/>
                        <a:gd name="T7" fmla="*/ 124 h 791"/>
                        <a:gd name="T8" fmla="*/ 216 w 1769"/>
                        <a:gd name="T9" fmla="*/ 174 h 791"/>
                        <a:gd name="T10" fmla="*/ 207 w 1769"/>
                        <a:gd name="T11" fmla="*/ 225 h 791"/>
                        <a:gd name="T12" fmla="*/ 195 w 1769"/>
                        <a:gd name="T13" fmla="*/ 181 h 791"/>
                        <a:gd name="T14" fmla="*/ 171 w 1769"/>
                        <a:gd name="T15" fmla="*/ 130 h 791"/>
                        <a:gd name="T16" fmla="*/ 136 w 1769"/>
                        <a:gd name="T17" fmla="*/ 84 h 791"/>
                        <a:gd name="T18" fmla="*/ 71 w 1769"/>
                        <a:gd name="T19" fmla="*/ 43 h 791"/>
                        <a:gd name="T20" fmla="*/ 0 w 1769"/>
                        <a:gd name="T21" fmla="*/ 22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nvGrpSpPr>
                  <p:cNvPr id="60" name="Group 83"/>
                  <p:cNvGrpSpPr>
                    <a:grpSpLocks/>
                  </p:cNvGrpSpPr>
                  <p:nvPr/>
                </p:nvGrpSpPr>
                <p:grpSpPr bwMode="auto">
                  <a:xfrm>
                    <a:off x="2804" y="4"/>
                    <a:ext cx="243" cy="1448"/>
                    <a:chOff x="2730" y="32"/>
                    <a:chExt cx="243" cy="1448"/>
                  </a:xfrm>
                </p:grpSpPr>
                <p:sp>
                  <p:nvSpPr>
                    <p:cNvPr id="85" name="Freeform 222"/>
                    <p:cNvSpPr>
                      <a:spLocks/>
                    </p:cNvSpPr>
                    <p:nvPr/>
                  </p:nvSpPr>
                  <p:spPr bwMode="hidden">
                    <a:xfrm rot="-4903748">
                      <a:off x="2296" y="960"/>
                      <a:ext cx="954" cy="86"/>
                    </a:xfrm>
                    <a:custGeom>
                      <a:avLst/>
                      <a:gdLst>
                        <a:gd name="T0" fmla="*/ 0 w 2736"/>
                        <a:gd name="T1" fmla="*/ 15 h 504"/>
                        <a:gd name="T2" fmla="*/ 105 w 2736"/>
                        <a:gd name="T3" fmla="*/ 5 h 504"/>
                        <a:gd name="T4" fmla="*/ 216 w 2736"/>
                        <a:gd name="T5" fmla="*/ 1 h 504"/>
                        <a:gd name="T6" fmla="*/ 333 w 2736"/>
                        <a:gd name="T7" fmla="*/ 1 h 504"/>
                        <a:gd name="T8" fmla="*/ 331 w 2736"/>
                        <a:gd name="T9" fmla="*/ 3 h 504"/>
                        <a:gd name="T10" fmla="*/ 214 w 2736"/>
                        <a:gd name="T11" fmla="*/ 3 h 504"/>
                        <a:gd name="T12" fmla="*/ 80 w 2736"/>
                        <a:gd name="T13" fmla="*/ 9 h 504"/>
                        <a:gd name="T14" fmla="*/ 0 w 2736"/>
                        <a:gd name="T15" fmla="*/ 1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86" name="Freeform 223"/>
                    <p:cNvSpPr>
                      <a:spLocks/>
                    </p:cNvSpPr>
                    <p:nvPr/>
                  </p:nvSpPr>
                  <p:spPr bwMode="hidden">
                    <a:xfrm rot="-4903748">
                      <a:off x="2650" y="220"/>
                      <a:ext cx="512" cy="135"/>
                    </a:xfrm>
                    <a:custGeom>
                      <a:avLst/>
                      <a:gdLst>
                        <a:gd name="T0" fmla="*/ 0 w 1769"/>
                        <a:gd name="T1" fmla="*/ 0 h 791"/>
                        <a:gd name="T2" fmla="*/ 41 w 1769"/>
                        <a:gd name="T3" fmla="*/ 2 h 791"/>
                        <a:gd name="T4" fmla="*/ 97 w 1769"/>
                        <a:gd name="T5" fmla="*/ 6 h 791"/>
                        <a:gd name="T6" fmla="*/ 135 w 1769"/>
                        <a:gd name="T7" fmla="*/ 13 h 791"/>
                        <a:gd name="T8" fmla="*/ 147 w 1769"/>
                        <a:gd name="T9" fmla="*/ 18 h 791"/>
                        <a:gd name="T10" fmla="*/ 142 w 1769"/>
                        <a:gd name="T11" fmla="*/ 23 h 791"/>
                        <a:gd name="T12" fmla="*/ 133 w 1769"/>
                        <a:gd name="T13" fmla="*/ 18 h 791"/>
                        <a:gd name="T14" fmla="*/ 116 w 1769"/>
                        <a:gd name="T15" fmla="*/ 13 h 791"/>
                        <a:gd name="T16" fmla="*/ 93 w 1769"/>
                        <a:gd name="T17" fmla="*/ 9 h 791"/>
                        <a:gd name="T18" fmla="*/ 49 w 1769"/>
                        <a:gd name="T19" fmla="*/ 4 h 791"/>
                        <a:gd name="T20" fmla="*/ 0 w 1769"/>
                        <a:gd name="T21" fmla="*/ 2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nvGrpSpPr>
                  <p:cNvPr id="61" name="Group 86"/>
                  <p:cNvGrpSpPr>
                    <a:grpSpLocks/>
                  </p:cNvGrpSpPr>
                  <p:nvPr/>
                </p:nvGrpSpPr>
                <p:grpSpPr bwMode="auto">
                  <a:xfrm>
                    <a:off x="1017" y="1741"/>
                    <a:ext cx="1085" cy="2450"/>
                    <a:chOff x="943" y="1769"/>
                    <a:chExt cx="1085" cy="2450"/>
                  </a:xfrm>
                </p:grpSpPr>
                <p:sp>
                  <p:nvSpPr>
                    <p:cNvPr id="83" name="Freeform 87"/>
                    <p:cNvSpPr>
                      <a:spLocks/>
                    </p:cNvSpPr>
                    <p:nvPr/>
                  </p:nvSpPr>
                  <p:spPr bwMode="hidden">
                    <a:xfrm rot="18335692" flipH="1">
                      <a:off x="1010" y="2475"/>
                      <a:ext cx="1724" cy="312"/>
                    </a:xfrm>
                    <a:custGeom>
                      <a:avLst/>
                      <a:gdLst>
                        <a:gd name="T0" fmla="*/ 0 w 2736"/>
                        <a:gd name="T1" fmla="*/ 193 h 504"/>
                        <a:gd name="T2" fmla="*/ 343 w 2736"/>
                        <a:gd name="T3" fmla="*/ 64 h 504"/>
                        <a:gd name="T4" fmla="*/ 705 w 2736"/>
                        <a:gd name="T5" fmla="*/ 9 h 504"/>
                        <a:gd name="T6" fmla="*/ 1086 w 2736"/>
                        <a:gd name="T7" fmla="*/ 9 h 504"/>
                        <a:gd name="T8" fmla="*/ 1080 w 2736"/>
                        <a:gd name="T9" fmla="*/ 40 h 504"/>
                        <a:gd name="T10" fmla="*/ 701 w 2736"/>
                        <a:gd name="T11" fmla="*/ 40 h 504"/>
                        <a:gd name="T12" fmla="*/ 260 w 2736"/>
                        <a:gd name="T13" fmla="*/ 112 h 504"/>
                        <a:gd name="T14" fmla="*/ 0 w 2736"/>
                        <a:gd name="T15" fmla="*/ 193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84" name="Freeform 88"/>
                    <p:cNvSpPr>
                      <a:spLocks/>
                    </p:cNvSpPr>
                    <p:nvPr/>
                  </p:nvSpPr>
                  <p:spPr bwMode="hidden">
                    <a:xfrm rot="18335692" flipH="1">
                      <a:off x="725" y="3512"/>
                      <a:ext cx="925" cy="490"/>
                    </a:xfrm>
                    <a:custGeom>
                      <a:avLst/>
                      <a:gdLst>
                        <a:gd name="T0" fmla="*/ 2 w 1769"/>
                        <a:gd name="T1" fmla="*/ 3 h 791"/>
                        <a:gd name="T2" fmla="*/ 133 w 1769"/>
                        <a:gd name="T3" fmla="*/ 22 h 791"/>
                        <a:gd name="T4" fmla="*/ 316 w 1769"/>
                        <a:gd name="T5" fmla="*/ 77 h 791"/>
                        <a:gd name="T6" fmla="*/ 440 w 1769"/>
                        <a:gd name="T7" fmla="*/ 166 h 791"/>
                        <a:gd name="T8" fmla="*/ 480 w 1769"/>
                        <a:gd name="T9" fmla="*/ 234 h 791"/>
                        <a:gd name="T10" fmla="*/ 462 w 1769"/>
                        <a:gd name="T11" fmla="*/ 302 h 791"/>
                        <a:gd name="T12" fmla="*/ 435 w 1769"/>
                        <a:gd name="T13" fmla="*/ 243 h 791"/>
                        <a:gd name="T14" fmla="*/ 380 w 1769"/>
                        <a:gd name="T15" fmla="*/ 174 h 791"/>
                        <a:gd name="T16" fmla="*/ 303 w 1769"/>
                        <a:gd name="T17" fmla="*/ 113 h 791"/>
                        <a:gd name="T18" fmla="*/ 159 w 1769"/>
                        <a:gd name="T19" fmla="*/ 58 h 791"/>
                        <a:gd name="T20" fmla="*/ 0 w 1769"/>
                        <a:gd name="T21" fmla="*/ 29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nvGrpSpPr>
                  <p:cNvPr id="62" name="Group 89"/>
                  <p:cNvGrpSpPr>
                    <a:grpSpLocks/>
                  </p:cNvGrpSpPr>
                  <p:nvPr/>
                </p:nvGrpSpPr>
                <p:grpSpPr bwMode="auto">
                  <a:xfrm>
                    <a:off x="1529" y="1908"/>
                    <a:ext cx="766" cy="2373"/>
                    <a:chOff x="1455" y="1936"/>
                    <a:chExt cx="766" cy="2373"/>
                  </a:xfrm>
                </p:grpSpPr>
                <p:sp>
                  <p:nvSpPr>
                    <p:cNvPr id="81" name="Freeform 90"/>
                    <p:cNvSpPr>
                      <a:spLocks/>
                    </p:cNvSpPr>
                    <p:nvPr/>
                  </p:nvSpPr>
                  <p:spPr bwMode="hidden">
                    <a:xfrm rot="17542885" flipH="1">
                      <a:off x="1267" y="2578"/>
                      <a:ext cx="1595" cy="312"/>
                    </a:xfrm>
                    <a:custGeom>
                      <a:avLst/>
                      <a:gdLst>
                        <a:gd name="T0" fmla="*/ 0 w 2736"/>
                        <a:gd name="T1" fmla="*/ 193 h 504"/>
                        <a:gd name="T2" fmla="*/ 294 w 2736"/>
                        <a:gd name="T3" fmla="*/ 64 h 504"/>
                        <a:gd name="T4" fmla="*/ 603 w 2736"/>
                        <a:gd name="T5" fmla="*/ 9 h 504"/>
                        <a:gd name="T6" fmla="*/ 930 w 2736"/>
                        <a:gd name="T7" fmla="*/ 9 h 504"/>
                        <a:gd name="T8" fmla="*/ 925 w 2736"/>
                        <a:gd name="T9" fmla="*/ 40 h 504"/>
                        <a:gd name="T10" fmla="*/ 599 w 2736"/>
                        <a:gd name="T11" fmla="*/ 40 h 504"/>
                        <a:gd name="T12" fmla="*/ 222 w 2736"/>
                        <a:gd name="T13" fmla="*/ 112 h 504"/>
                        <a:gd name="T14" fmla="*/ 0 w 2736"/>
                        <a:gd name="T15" fmla="*/ 193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82" name="Freeform 91"/>
                    <p:cNvSpPr>
                      <a:spLocks/>
                    </p:cNvSpPr>
                    <p:nvPr/>
                  </p:nvSpPr>
                  <p:spPr bwMode="hidden">
                    <a:xfrm rot="17542885" flipH="1">
                      <a:off x="1272" y="3636"/>
                      <a:ext cx="856" cy="490"/>
                    </a:xfrm>
                    <a:custGeom>
                      <a:avLst/>
                      <a:gdLst>
                        <a:gd name="T0" fmla="*/ 1 w 1769"/>
                        <a:gd name="T1" fmla="*/ 3 h 791"/>
                        <a:gd name="T2" fmla="*/ 114 w 1769"/>
                        <a:gd name="T3" fmla="*/ 22 h 791"/>
                        <a:gd name="T4" fmla="*/ 271 w 1769"/>
                        <a:gd name="T5" fmla="*/ 77 h 791"/>
                        <a:gd name="T6" fmla="*/ 377 w 1769"/>
                        <a:gd name="T7" fmla="*/ 166 h 791"/>
                        <a:gd name="T8" fmla="*/ 411 w 1769"/>
                        <a:gd name="T9" fmla="*/ 234 h 791"/>
                        <a:gd name="T10" fmla="*/ 395 w 1769"/>
                        <a:gd name="T11" fmla="*/ 302 h 791"/>
                        <a:gd name="T12" fmla="*/ 372 w 1769"/>
                        <a:gd name="T13" fmla="*/ 243 h 791"/>
                        <a:gd name="T14" fmla="*/ 325 w 1769"/>
                        <a:gd name="T15" fmla="*/ 174 h 791"/>
                        <a:gd name="T16" fmla="*/ 260 w 1769"/>
                        <a:gd name="T17" fmla="*/ 113 h 791"/>
                        <a:gd name="T18" fmla="*/ 136 w 1769"/>
                        <a:gd name="T19" fmla="*/ 58 h 791"/>
                        <a:gd name="T20" fmla="*/ 0 w 1769"/>
                        <a:gd name="T21" fmla="*/ 29 h 791"/>
                        <a:gd name="T22" fmla="*/ 1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nvGrpSpPr>
                  <p:cNvPr id="63" name="Group 92"/>
                  <p:cNvGrpSpPr>
                    <a:grpSpLocks/>
                  </p:cNvGrpSpPr>
                  <p:nvPr/>
                </p:nvGrpSpPr>
                <p:grpSpPr bwMode="auto">
                  <a:xfrm rot="88588">
                    <a:off x="2061" y="1962"/>
                    <a:ext cx="459" cy="2329"/>
                    <a:chOff x="1956" y="1990"/>
                    <a:chExt cx="492" cy="2604"/>
                  </a:xfrm>
                </p:grpSpPr>
                <p:sp>
                  <p:nvSpPr>
                    <p:cNvPr id="79" name="Freeform 93"/>
                    <p:cNvSpPr>
                      <a:spLocks/>
                    </p:cNvSpPr>
                    <p:nvPr/>
                  </p:nvSpPr>
                  <p:spPr bwMode="hidden">
                    <a:xfrm rot="16782062" flipH="1">
                      <a:off x="1442" y="2695"/>
                      <a:ext cx="1711" cy="301"/>
                    </a:xfrm>
                    <a:custGeom>
                      <a:avLst/>
                      <a:gdLst>
                        <a:gd name="T0" fmla="*/ 0 w 2736"/>
                        <a:gd name="T1" fmla="*/ 180 h 504"/>
                        <a:gd name="T2" fmla="*/ 338 w 2736"/>
                        <a:gd name="T3" fmla="*/ 60 h 504"/>
                        <a:gd name="T4" fmla="*/ 695 w 2736"/>
                        <a:gd name="T5" fmla="*/ 8 h 504"/>
                        <a:gd name="T6" fmla="*/ 1070 w 2736"/>
                        <a:gd name="T7" fmla="*/ 8 h 504"/>
                        <a:gd name="T8" fmla="*/ 1064 w 2736"/>
                        <a:gd name="T9" fmla="*/ 37 h 504"/>
                        <a:gd name="T10" fmla="*/ 690 w 2736"/>
                        <a:gd name="T11" fmla="*/ 37 h 504"/>
                        <a:gd name="T12" fmla="*/ 256 w 2736"/>
                        <a:gd name="T13" fmla="*/ 104 h 504"/>
                        <a:gd name="T14" fmla="*/ 0 w 2736"/>
                        <a:gd name="T15" fmla="*/ 18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80" name="Freeform 94"/>
                    <p:cNvSpPr>
                      <a:spLocks/>
                    </p:cNvSpPr>
                    <p:nvPr/>
                  </p:nvSpPr>
                  <p:spPr bwMode="hidden">
                    <a:xfrm rot="16782062" flipH="1">
                      <a:off x="1734" y="3898"/>
                      <a:ext cx="918" cy="473"/>
                    </a:xfrm>
                    <a:custGeom>
                      <a:avLst/>
                      <a:gdLst>
                        <a:gd name="T0" fmla="*/ 2 w 1769"/>
                        <a:gd name="T1" fmla="*/ 3 h 791"/>
                        <a:gd name="T2" fmla="*/ 131 w 1769"/>
                        <a:gd name="T3" fmla="*/ 20 h 791"/>
                        <a:gd name="T4" fmla="*/ 311 w 1769"/>
                        <a:gd name="T5" fmla="*/ 72 h 791"/>
                        <a:gd name="T6" fmla="*/ 434 w 1769"/>
                        <a:gd name="T7" fmla="*/ 154 h 791"/>
                        <a:gd name="T8" fmla="*/ 473 w 1769"/>
                        <a:gd name="T9" fmla="*/ 218 h 791"/>
                        <a:gd name="T10" fmla="*/ 455 w 1769"/>
                        <a:gd name="T11" fmla="*/ 282 h 791"/>
                        <a:gd name="T12" fmla="*/ 428 w 1769"/>
                        <a:gd name="T13" fmla="*/ 226 h 791"/>
                        <a:gd name="T14" fmla="*/ 374 w 1769"/>
                        <a:gd name="T15" fmla="*/ 162 h 791"/>
                        <a:gd name="T16" fmla="*/ 299 w 1769"/>
                        <a:gd name="T17" fmla="*/ 106 h 791"/>
                        <a:gd name="T18" fmla="*/ 157 w 1769"/>
                        <a:gd name="T19" fmla="*/ 54 h 791"/>
                        <a:gd name="T20" fmla="*/ 0 w 1769"/>
                        <a:gd name="T21" fmla="*/ 27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nvGrpSpPr>
                  <p:cNvPr id="64" name="Group 95"/>
                  <p:cNvGrpSpPr>
                    <a:grpSpLocks/>
                  </p:cNvGrpSpPr>
                  <p:nvPr/>
                </p:nvGrpSpPr>
                <p:grpSpPr bwMode="auto">
                  <a:xfrm>
                    <a:off x="3408" y="1689"/>
                    <a:ext cx="1125" cy="2426"/>
                    <a:chOff x="3334" y="1717"/>
                    <a:chExt cx="1125" cy="2426"/>
                  </a:xfrm>
                </p:grpSpPr>
                <p:sp>
                  <p:nvSpPr>
                    <p:cNvPr id="77" name="Freeform 96"/>
                    <p:cNvSpPr>
                      <a:spLocks/>
                    </p:cNvSpPr>
                    <p:nvPr/>
                  </p:nvSpPr>
                  <p:spPr bwMode="hidden">
                    <a:xfrm rot="3144576">
                      <a:off x="2628" y="2423"/>
                      <a:ext cx="1724" cy="312"/>
                    </a:xfrm>
                    <a:custGeom>
                      <a:avLst/>
                      <a:gdLst>
                        <a:gd name="T0" fmla="*/ 0 w 2736"/>
                        <a:gd name="T1" fmla="*/ 193 h 504"/>
                        <a:gd name="T2" fmla="*/ 343 w 2736"/>
                        <a:gd name="T3" fmla="*/ 64 h 504"/>
                        <a:gd name="T4" fmla="*/ 705 w 2736"/>
                        <a:gd name="T5" fmla="*/ 9 h 504"/>
                        <a:gd name="T6" fmla="*/ 1086 w 2736"/>
                        <a:gd name="T7" fmla="*/ 9 h 504"/>
                        <a:gd name="T8" fmla="*/ 1080 w 2736"/>
                        <a:gd name="T9" fmla="*/ 40 h 504"/>
                        <a:gd name="T10" fmla="*/ 701 w 2736"/>
                        <a:gd name="T11" fmla="*/ 40 h 504"/>
                        <a:gd name="T12" fmla="*/ 260 w 2736"/>
                        <a:gd name="T13" fmla="*/ 112 h 504"/>
                        <a:gd name="T14" fmla="*/ 0 w 2736"/>
                        <a:gd name="T15" fmla="*/ 193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78" name="Freeform 97"/>
                    <p:cNvSpPr>
                      <a:spLocks/>
                    </p:cNvSpPr>
                    <p:nvPr/>
                  </p:nvSpPr>
                  <p:spPr bwMode="hidden">
                    <a:xfrm rot="3144576">
                      <a:off x="3751" y="3436"/>
                      <a:ext cx="925" cy="490"/>
                    </a:xfrm>
                    <a:custGeom>
                      <a:avLst/>
                      <a:gdLst>
                        <a:gd name="T0" fmla="*/ 2 w 1769"/>
                        <a:gd name="T1" fmla="*/ 3 h 791"/>
                        <a:gd name="T2" fmla="*/ 133 w 1769"/>
                        <a:gd name="T3" fmla="*/ 22 h 791"/>
                        <a:gd name="T4" fmla="*/ 316 w 1769"/>
                        <a:gd name="T5" fmla="*/ 77 h 791"/>
                        <a:gd name="T6" fmla="*/ 440 w 1769"/>
                        <a:gd name="T7" fmla="*/ 166 h 791"/>
                        <a:gd name="T8" fmla="*/ 480 w 1769"/>
                        <a:gd name="T9" fmla="*/ 234 h 791"/>
                        <a:gd name="T10" fmla="*/ 462 w 1769"/>
                        <a:gd name="T11" fmla="*/ 302 h 791"/>
                        <a:gd name="T12" fmla="*/ 435 w 1769"/>
                        <a:gd name="T13" fmla="*/ 243 h 791"/>
                        <a:gd name="T14" fmla="*/ 380 w 1769"/>
                        <a:gd name="T15" fmla="*/ 174 h 791"/>
                        <a:gd name="T16" fmla="*/ 303 w 1769"/>
                        <a:gd name="T17" fmla="*/ 113 h 791"/>
                        <a:gd name="T18" fmla="*/ 159 w 1769"/>
                        <a:gd name="T19" fmla="*/ 58 h 791"/>
                        <a:gd name="T20" fmla="*/ 0 w 1769"/>
                        <a:gd name="T21" fmla="*/ 29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nvGrpSpPr>
                  <p:cNvPr id="65" name="Group 98"/>
                  <p:cNvGrpSpPr>
                    <a:grpSpLocks/>
                  </p:cNvGrpSpPr>
                  <p:nvPr/>
                </p:nvGrpSpPr>
                <p:grpSpPr bwMode="auto">
                  <a:xfrm>
                    <a:off x="3255" y="1838"/>
                    <a:ext cx="883" cy="2426"/>
                    <a:chOff x="3181" y="1866"/>
                    <a:chExt cx="883" cy="2426"/>
                  </a:xfrm>
                </p:grpSpPr>
                <p:sp>
                  <p:nvSpPr>
                    <p:cNvPr id="75" name="Freeform 99"/>
                    <p:cNvSpPr>
                      <a:spLocks/>
                    </p:cNvSpPr>
                    <p:nvPr/>
                  </p:nvSpPr>
                  <p:spPr bwMode="hidden">
                    <a:xfrm rot="3745735">
                      <a:off x="2506" y="2541"/>
                      <a:ext cx="1650" cy="299"/>
                    </a:xfrm>
                    <a:custGeom>
                      <a:avLst/>
                      <a:gdLst>
                        <a:gd name="T0" fmla="*/ 0 w 2736"/>
                        <a:gd name="T1" fmla="*/ 177 h 504"/>
                        <a:gd name="T2" fmla="*/ 314 w 2736"/>
                        <a:gd name="T3" fmla="*/ 59 h 504"/>
                        <a:gd name="T4" fmla="*/ 646 w 2736"/>
                        <a:gd name="T5" fmla="*/ 8 h 504"/>
                        <a:gd name="T6" fmla="*/ 995 w 2736"/>
                        <a:gd name="T7" fmla="*/ 8 h 504"/>
                        <a:gd name="T8" fmla="*/ 989 w 2736"/>
                        <a:gd name="T9" fmla="*/ 36 h 504"/>
                        <a:gd name="T10" fmla="*/ 642 w 2736"/>
                        <a:gd name="T11" fmla="*/ 36 h 504"/>
                        <a:gd name="T12" fmla="*/ 238 w 2736"/>
                        <a:gd name="T13" fmla="*/ 103 h 504"/>
                        <a:gd name="T14" fmla="*/ 0 w 2736"/>
                        <a:gd name="T15" fmla="*/ 177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76" name="Freeform 100"/>
                    <p:cNvSpPr>
                      <a:spLocks/>
                    </p:cNvSpPr>
                    <p:nvPr/>
                  </p:nvSpPr>
                  <p:spPr bwMode="hidden">
                    <a:xfrm rot="3745735">
                      <a:off x="3387" y="3615"/>
                      <a:ext cx="885" cy="469"/>
                    </a:xfrm>
                    <a:custGeom>
                      <a:avLst/>
                      <a:gdLst>
                        <a:gd name="T0" fmla="*/ 2 w 1769"/>
                        <a:gd name="T1" fmla="*/ 3 h 791"/>
                        <a:gd name="T2" fmla="*/ 122 w 1769"/>
                        <a:gd name="T3" fmla="*/ 20 h 791"/>
                        <a:gd name="T4" fmla="*/ 290 w 1769"/>
                        <a:gd name="T5" fmla="*/ 71 h 791"/>
                        <a:gd name="T6" fmla="*/ 403 w 1769"/>
                        <a:gd name="T7" fmla="*/ 152 h 791"/>
                        <a:gd name="T8" fmla="*/ 439 w 1769"/>
                        <a:gd name="T9" fmla="*/ 214 h 791"/>
                        <a:gd name="T10" fmla="*/ 423 w 1769"/>
                        <a:gd name="T11" fmla="*/ 277 h 791"/>
                        <a:gd name="T12" fmla="*/ 398 w 1769"/>
                        <a:gd name="T13" fmla="*/ 222 h 791"/>
                        <a:gd name="T14" fmla="*/ 348 w 1769"/>
                        <a:gd name="T15" fmla="*/ 159 h 791"/>
                        <a:gd name="T16" fmla="*/ 278 w 1769"/>
                        <a:gd name="T17" fmla="*/ 104 h 791"/>
                        <a:gd name="T18" fmla="*/ 146 w 1769"/>
                        <a:gd name="T19" fmla="*/ 53 h 791"/>
                        <a:gd name="T20" fmla="*/ 0 w 1769"/>
                        <a:gd name="T21" fmla="*/ 27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nvGrpSpPr>
                  <p:cNvPr id="66" name="Group 101"/>
                  <p:cNvGrpSpPr>
                    <a:grpSpLocks/>
                  </p:cNvGrpSpPr>
                  <p:nvPr/>
                </p:nvGrpSpPr>
                <p:grpSpPr bwMode="auto">
                  <a:xfrm>
                    <a:off x="3080" y="1955"/>
                    <a:ext cx="619" cy="2386"/>
                    <a:chOff x="3006" y="1983"/>
                    <a:chExt cx="619" cy="2386"/>
                  </a:xfrm>
                </p:grpSpPr>
                <p:sp>
                  <p:nvSpPr>
                    <p:cNvPr id="73" name="Freeform 102"/>
                    <p:cNvSpPr>
                      <a:spLocks/>
                    </p:cNvSpPr>
                    <p:nvPr/>
                  </p:nvSpPr>
                  <p:spPr bwMode="hidden">
                    <a:xfrm rot="4286818">
                      <a:off x="2328" y="2661"/>
                      <a:ext cx="1601" cy="246"/>
                    </a:xfrm>
                    <a:custGeom>
                      <a:avLst/>
                      <a:gdLst>
                        <a:gd name="T0" fmla="*/ 0 w 2736"/>
                        <a:gd name="T1" fmla="*/ 120 h 504"/>
                        <a:gd name="T2" fmla="*/ 296 w 2736"/>
                        <a:gd name="T3" fmla="*/ 40 h 504"/>
                        <a:gd name="T4" fmla="*/ 608 w 2736"/>
                        <a:gd name="T5" fmla="*/ 6 h 504"/>
                        <a:gd name="T6" fmla="*/ 937 w 2736"/>
                        <a:gd name="T7" fmla="*/ 6 h 504"/>
                        <a:gd name="T8" fmla="*/ 932 w 2736"/>
                        <a:gd name="T9" fmla="*/ 24 h 504"/>
                        <a:gd name="T10" fmla="*/ 604 w 2736"/>
                        <a:gd name="T11" fmla="*/ 24 h 504"/>
                        <a:gd name="T12" fmla="*/ 224 w 2736"/>
                        <a:gd name="T13" fmla="*/ 70 h 504"/>
                        <a:gd name="T14" fmla="*/ 0 w 2736"/>
                        <a:gd name="T15" fmla="*/ 12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74" name="Freeform 103"/>
                    <p:cNvSpPr>
                      <a:spLocks/>
                    </p:cNvSpPr>
                    <p:nvPr/>
                  </p:nvSpPr>
                  <p:spPr bwMode="hidden">
                    <a:xfrm rot="4286818">
                      <a:off x="3002" y="3747"/>
                      <a:ext cx="859" cy="386"/>
                    </a:xfrm>
                    <a:custGeom>
                      <a:avLst/>
                      <a:gdLst>
                        <a:gd name="T0" fmla="*/ 1 w 1769"/>
                        <a:gd name="T1" fmla="*/ 2 h 791"/>
                        <a:gd name="T2" fmla="*/ 115 w 1769"/>
                        <a:gd name="T3" fmla="*/ 13 h 791"/>
                        <a:gd name="T4" fmla="*/ 273 w 1769"/>
                        <a:gd name="T5" fmla="*/ 48 h 791"/>
                        <a:gd name="T6" fmla="*/ 380 w 1769"/>
                        <a:gd name="T7" fmla="*/ 103 h 791"/>
                        <a:gd name="T8" fmla="*/ 414 w 1769"/>
                        <a:gd name="T9" fmla="*/ 145 h 791"/>
                        <a:gd name="T10" fmla="*/ 398 w 1769"/>
                        <a:gd name="T11" fmla="*/ 187 h 791"/>
                        <a:gd name="T12" fmla="*/ 375 w 1769"/>
                        <a:gd name="T13" fmla="*/ 150 h 791"/>
                        <a:gd name="T14" fmla="*/ 327 w 1769"/>
                        <a:gd name="T15" fmla="*/ 108 h 791"/>
                        <a:gd name="T16" fmla="*/ 262 w 1769"/>
                        <a:gd name="T17" fmla="*/ 70 h 791"/>
                        <a:gd name="T18" fmla="*/ 137 w 1769"/>
                        <a:gd name="T19" fmla="*/ 36 h 791"/>
                        <a:gd name="T20" fmla="*/ 0 w 1769"/>
                        <a:gd name="T21" fmla="*/ 18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nvGrpSpPr>
                  <p:cNvPr id="67" name="Group 104"/>
                  <p:cNvGrpSpPr>
                    <a:grpSpLocks/>
                  </p:cNvGrpSpPr>
                  <p:nvPr/>
                </p:nvGrpSpPr>
                <p:grpSpPr bwMode="auto">
                  <a:xfrm>
                    <a:off x="2893" y="2073"/>
                    <a:ext cx="405" cy="2219"/>
                    <a:chOff x="2819" y="2101"/>
                    <a:chExt cx="405" cy="2219"/>
                  </a:xfrm>
                </p:grpSpPr>
                <p:sp>
                  <p:nvSpPr>
                    <p:cNvPr id="71" name="Freeform 105"/>
                    <p:cNvSpPr>
                      <a:spLocks/>
                    </p:cNvSpPr>
                    <p:nvPr/>
                  </p:nvSpPr>
                  <p:spPr bwMode="hidden">
                    <a:xfrm rot="4898956">
                      <a:off x="2206" y="2714"/>
                      <a:ext cx="1471" cy="246"/>
                    </a:xfrm>
                    <a:custGeom>
                      <a:avLst/>
                      <a:gdLst>
                        <a:gd name="T0" fmla="*/ 0 w 2736"/>
                        <a:gd name="T1" fmla="*/ 120 h 504"/>
                        <a:gd name="T2" fmla="*/ 250 w 2736"/>
                        <a:gd name="T3" fmla="*/ 40 h 504"/>
                        <a:gd name="T4" fmla="*/ 513 w 2736"/>
                        <a:gd name="T5" fmla="*/ 6 h 504"/>
                        <a:gd name="T6" fmla="*/ 791 w 2736"/>
                        <a:gd name="T7" fmla="*/ 6 h 504"/>
                        <a:gd name="T8" fmla="*/ 786 w 2736"/>
                        <a:gd name="T9" fmla="*/ 24 h 504"/>
                        <a:gd name="T10" fmla="*/ 510 w 2736"/>
                        <a:gd name="T11" fmla="*/ 24 h 504"/>
                        <a:gd name="T12" fmla="*/ 189 w 2736"/>
                        <a:gd name="T13" fmla="*/ 70 h 504"/>
                        <a:gd name="T14" fmla="*/ 0 w 2736"/>
                        <a:gd name="T15" fmla="*/ 12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72" name="Freeform 106"/>
                    <p:cNvSpPr>
                      <a:spLocks/>
                    </p:cNvSpPr>
                    <p:nvPr/>
                  </p:nvSpPr>
                  <p:spPr bwMode="hidden">
                    <a:xfrm rot="4898956">
                      <a:off x="2636" y="3732"/>
                      <a:ext cx="790" cy="386"/>
                    </a:xfrm>
                    <a:custGeom>
                      <a:avLst/>
                      <a:gdLst>
                        <a:gd name="T0" fmla="*/ 1 w 1769"/>
                        <a:gd name="T1" fmla="*/ 2 h 791"/>
                        <a:gd name="T2" fmla="*/ 97 w 1769"/>
                        <a:gd name="T3" fmla="*/ 13 h 791"/>
                        <a:gd name="T4" fmla="*/ 231 w 1769"/>
                        <a:gd name="T5" fmla="*/ 48 h 791"/>
                        <a:gd name="T6" fmla="*/ 321 w 1769"/>
                        <a:gd name="T7" fmla="*/ 103 h 791"/>
                        <a:gd name="T8" fmla="*/ 350 w 1769"/>
                        <a:gd name="T9" fmla="*/ 145 h 791"/>
                        <a:gd name="T10" fmla="*/ 337 w 1769"/>
                        <a:gd name="T11" fmla="*/ 187 h 791"/>
                        <a:gd name="T12" fmla="*/ 317 w 1769"/>
                        <a:gd name="T13" fmla="*/ 150 h 791"/>
                        <a:gd name="T14" fmla="*/ 277 w 1769"/>
                        <a:gd name="T15" fmla="*/ 108 h 791"/>
                        <a:gd name="T16" fmla="*/ 221 w 1769"/>
                        <a:gd name="T17" fmla="*/ 70 h 791"/>
                        <a:gd name="T18" fmla="*/ 116 w 1769"/>
                        <a:gd name="T19" fmla="*/ 36 h 791"/>
                        <a:gd name="T20" fmla="*/ 0 w 1769"/>
                        <a:gd name="T21" fmla="*/ 18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nvGrpSpPr>
                  <p:cNvPr id="68" name="Group 107"/>
                  <p:cNvGrpSpPr>
                    <a:grpSpLocks/>
                  </p:cNvGrpSpPr>
                  <p:nvPr/>
                </p:nvGrpSpPr>
                <p:grpSpPr bwMode="auto">
                  <a:xfrm>
                    <a:off x="2372" y="2107"/>
                    <a:ext cx="426" cy="2185"/>
                    <a:chOff x="2287" y="2135"/>
                    <a:chExt cx="426" cy="2185"/>
                  </a:xfrm>
                </p:grpSpPr>
                <p:sp>
                  <p:nvSpPr>
                    <p:cNvPr id="69" name="Freeform 108"/>
                    <p:cNvSpPr>
                      <a:spLocks/>
                    </p:cNvSpPr>
                    <p:nvPr/>
                  </p:nvSpPr>
                  <p:spPr bwMode="hidden">
                    <a:xfrm rot="5755659">
                      <a:off x="1900" y="2760"/>
                      <a:ext cx="1437" cy="188"/>
                    </a:xfrm>
                    <a:custGeom>
                      <a:avLst/>
                      <a:gdLst>
                        <a:gd name="T0" fmla="*/ 0 w 2736"/>
                        <a:gd name="T1" fmla="*/ 70 h 504"/>
                        <a:gd name="T2" fmla="*/ 238 w 2736"/>
                        <a:gd name="T3" fmla="*/ 24 h 504"/>
                        <a:gd name="T4" fmla="*/ 490 w 2736"/>
                        <a:gd name="T5" fmla="*/ 3 h 504"/>
                        <a:gd name="T6" fmla="*/ 755 w 2736"/>
                        <a:gd name="T7" fmla="*/ 3 h 504"/>
                        <a:gd name="T8" fmla="*/ 751 w 2736"/>
                        <a:gd name="T9" fmla="*/ 14 h 504"/>
                        <a:gd name="T10" fmla="*/ 486 w 2736"/>
                        <a:gd name="T11" fmla="*/ 14 h 504"/>
                        <a:gd name="T12" fmla="*/ 180 w 2736"/>
                        <a:gd name="T13" fmla="*/ 41 h 504"/>
                        <a:gd name="T14" fmla="*/ 0 w 2736"/>
                        <a:gd name="T15" fmla="*/ 7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70" name="Freeform 109"/>
                    <p:cNvSpPr>
                      <a:spLocks/>
                    </p:cNvSpPr>
                    <p:nvPr/>
                  </p:nvSpPr>
                  <p:spPr bwMode="hidden">
                    <a:xfrm rot="5755659">
                      <a:off x="2049" y="3787"/>
                      <a:ext cx="771" cy="295"/>
                    </a:xfrm>
                    <a:custGeom>
                      <a:avLst/>
                      <a:gdLst>
                        <a:gd name="T0" fmla="*/ 1 w 1769"/>
                        <a:gd name="T1" fmla="*/ 1 h 791"/>
                        <a:gd name="T2" fmla="*/ 92 w 1769"/>
                        <a:gd name="T3" fmla="*/ 8 h 791"/>
                        <a:gd name="T4" fmla="*/ 220 w 1769"/>
                        <a:gd name="T5" fmla="*/ 28 h 791"/>
                        <a:gd name="T6" fmla="*/ 306 w 1769"/>
                        <a:gd name="T7" fmla="*/ 60 h 791"/>
                        <a:gd name="T8" fmla="*/ 333 w 1769"/>
                        <a:gd name="T9" fmla="*/ 85 h 791"/>
                        <a:gd name="T10" fmla="*/ 321 w 1769"/>
                        <a:gd name="T11" fmla="*/ 110 h 791"/>
                        <a:gd name="T12" fmla="*/ 302 w 1769"/>
                        <a:gd name="T13" fmla="*/ 88 h 791"/>
                        <a:gd name="T14" fmla="*/ 264 w 1769"/>
                        <a:gd name="T15" fmla="*/ 63 h 791"/>
                        <a:gd name="T16" fmla="*/ 211 w 1769"/>
                        <a:gd name="T17" fmla="*/ 41 h 791"/>
                        <a:gd name="T18" fmla="*/ 110 w 1769"/>
                        <a:gd name="T19" fmla="*/ 21 h 791"/>
                        <a:gd name="T20" fmla="*/ 0 w 1769"/>
                        <a:gd name="T21" fmla="*/ 10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grpSp>
          <p:grpSp>
            <p:nvGrpSpPr>
              <p:cNvPr id="23" name="Group 110"/>
              <p:cNvGrpSpPr>
                <a:grpSpLocks/>
              </p:cNvGrpSpPr>
              <p:nvPr/>
            </p:nvGrpSpPr>
            <p:grpSpPr bwMode="auto">
              <a:xfrm>
                <a:off x="74" y="313"/>
                <a:ext cx="5459" cy="3667"/>
                <a:chOff x="74" y="313"/>
                <a:chExt cx="5459" cy="3667"/>
              </a:xfrm>
            </p:grpSpPr>
            <p:grpSp>
              <p:nvGrpSpPr>
                <p:cNvPr id="24" name="Group 111"/>
                <p:cNvGrpSpPr>
                  <a:grpSpLocks/>
                </p:cNvGrpSpPr>
                <p:nvPr/>
              </p:nvGrpSpPr>
              <p:grpSpPr bwMode="auto">
                <a:xfrm>
                  <a:off x="74" y="313"/>
                  <a:ext cx="5459" cy="3667"/>
                  <a:chOff x="74" y="313"/>
                  <a:chExt cx="5459" cy="3667"/>
                </a:xfrm>
              </p:grpSpPr>
              <p:sp>
                <p:nvSpPr>
                  <p:cNvPr id="26" name="Arc 112"/>
                  <p:cNvSpPr>
                    <a:spLocks/>
                  </p:cNvSpPr>
                  <p:nvPr/>
                </p:nvSpPr>
                <p:spPr bwMode="hidden">
                  <a:xfrm flipV="1">
                    <a:off x="2966" y="456"/>
                    <a:ext cx="2567" cy="2046"/>
                  </a:xfrm>
                  <a:custGeom>
                    <a:avLst/>
                    <a:gdLst>
                      <a:gd name="T0" fmla="*/ 179 w 36729"/>
                      <a:gd name="T1" fmla="*/ 94 h 21600"/>
                      <a:gd name="T2" fmla="*/ 0 w 36729"/>
                      <a:gd name="T3" fmla="*/ 109 h 21600"/>
                      <a:gd name="T4" fmla="*/ 87 w 36729"/>
                      <a:gd name="T5" fmla="*/ 0 h 21600"/>
                      <a:gd name="T6" fmla="*/ 0 60000 65536"/>
                      <a:gd name="T7" fmla="*/ 0 60000 65536"/>
                      <a:gd name="T8" fmla="*/ 0 60000 65536"/>
                    </a:gdLst>
                    <a:ahLst/>
                    <a:cxnLst>
                      <a:cxn ang="T6">
                        <a:pos x="T0" y="T1"/>
                      </a:cxn>
                      <a:cxn ang="T7">
                        <a:pos x="T2" y="T3"/>
                      </a:cxn>
                      <a:cxn ang="T8">
                        <a:pos x="T4" y="T5"/>
                      </a:cxn>
                    </a:cxnLst>
                    <a:rect l="0" t="0" r="r" b="b"/>
                    <a:pathLst>
                      <a:path w="36729" h="21600" fill="none" extrusionOk="0">
                        <a:moveTo>
                          <a:pt x="36729" y="10451"/>
                        </a:moveTo>
                        <a:cubicBezTo>
                          <a:pt x="32926" y="17330"/>
                          <a:pt x="25686" y="21600"/>
                          <a:pt x="17826" y="21600"/>
                        </a:cubicBezTo>
                        <a:cubicBezTo>
                          <a:pt x="10696" y="21600"/>
                          <a:pt x="4025" y="18081"/>
                          <a:pt x="-1" y="12197"/>
                        </a:cubicBezTo>
                      </a:path>
                      <a:path w="36729" h="21600" stroke="0" extrusionOk="0">
                        <a:moveTo>
                          <a:pt x="36729" y="10451"/>
                        </a:moveTo>
                        <a:cubicBezTo>
                          <a:pt x="32926" y="17330"/>
                          <a:pt x="25686" y="21600"/>
                          <a:pt x="17826" y="21600"/>
                        </a:cubicBezTo>
                        <a:cubicBezTo>
                          <a:pt x="10696" y="21600"/>
                          <a:pt x="4025" y="18081"/>
                          <a:pt x="-1" y="12197"/>
                        </a:cubicBezTo>
                        <a:lnTo>
                          <a:pt x="17826" y="0"/>
                        </a:lnTo>
                        <a:lnTo>
                          <a:pt x="36729" y="10451"/>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7" name="Arc 113"/>
                  <p:cNvSpPr>
                    <a:spLocks/>
                  </p:cNvSpPr>
                  <p:nvPr/>
                </p:nvSpPr>
                <p:spPr bwMode="hidden">
                  <a:xfrm flipH="1">
                    <a:off x="388" y="1601"/>
                    <a:ext cx="2016" cy="2379"/>
                  </a:xfrm>
                  <a:custGeom>
                    <a:avLst/>
                    <a:gdLst>
                      <a:gd name="T0" fmla="*/ 0 w 30473"/>
                      <a:gd name="T1" fmla="*/ 22 h 22305"/>
                      <a:gd name="T2" fmla="*/ 133 w 30473"/>
                      <a:gd name="T3" fmla="*/ 254 h 22305"/>
                      <a:gd name="T4" fmla="*/ 39 w 30473"/>
                      <a:gd name="T5" fmla="*/ 246 h 22305"/>
                      <a:gd name="T6" fmla="*/ 0 60000 65536"/>
                      <a:gd name="T7" fmla="*/ 0 60000 65536"/>
                      <a:gd name="T8" fmla="*/ 0 60000 65536"/>
                    </a:gdLst>
                    <a:ahLst/>
                    <a:cxnLst>
                      <a:cxn ang="T6">
                        <a:pos x="T0" y="T1"/>
                      </a:cxn>
                      <a:cxn ang="T7">
                        <a:pos x="T2" y="T3"/>
                      </a:cxn>
                      <a:cxn ang="T8">
                        <a:pos x="T4" y="T5"/>
                      </a:cxn>
                    </a:cxnLst>
                    <a:rect l="0" t="0" r="r" b="b"/>
                    <a:pathLst>
                      <a:path w="30473" h="22305" fill="none" extrusionOk="0">
                        <a:moveTo>
                          <a:pt x="-1" y="1906"/>
                        </a:moveTo>
                        <a:cubicBezTo>
                          <a:pt x="2789" y="649"/>
                          <a:pt x="5813" y="0"/>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0"/>
                          <a:pt x="8873" y="0"/>
                        </a:cubicBezTo>
                        <a:cubicBezTo>
                          <a:pt x="20802" y="0"/>
                          <a:pt x="30473" y="9670"/>
                          <a:pt x="30473" y="21600"/>
                        </a:cubicBezTo>
                        <a:cubicBezTo>
                          <a:pt x="30473" y="21835"/>
                          <a:pt x="30469" y="22070"/>
                          <a:pt x="30461" y="22304"/>
                        </a:cubicBezTo>
                        <a:lnTo>
                          <a:pt x="8873" y="21600"/>
                        </a:lnTo>
                        <a:lnTo>
                          <a:pt x="-1" y="1906"/>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8" name="Arc 114"/>
                  <p:cNvSpPr>
                    <a:spLocks/>
                  </p:cNvSpPr>
                  <p:nvPr/>
                </p:nvSpPr>
                <p:spPr bwMode="hidden">
                  <a:xfrm>
                    <a:off x="3029" y="1181"/>
                    <a:ext cx="1426" cy="2379"/>
                  </a:xfrm>
                  <a:custGeom>
                    <a:avLst/>
                    <a:gdLst>
                      <a:gd name="T0" fmla="*/ 0 w 34812"/>
                      <a:gd name="T1" fmla="*/ 51 h 22305"/>
                      <a:gd name="T2" fmla="*/ 58 w 34812"/>
                      <a:gd name="T3" fmla="*/ 254 h 22305"/>
                      <a:gd name="T4" fmla="*/ 22 w 34812"/>
                      <a:gd name="T5" fmla="*/ 246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0"/>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0"/>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9" name="Arc 115"/>
                  <p:cNvSpPr>
                    <a:spLocks/>
                  </p:cNvSpPr>
                  <p:nvPr/>
                </p:nvSpPr>
                <p:spPr bwMode="hidden">
                  <a:xfrm flipH="1">
                    <a:off x="74" y="813"/>
                    <a:ext cx="2540" cy="2379"/>
                  </a:xfrm>
                  <a:custGeom>
                    <a:avLst/>
                    <a:gdLst>
                      <a:gd name="T0" fmla="*/ 0 w 36830"/>
                      <a:gd name="T1" fmla="*/ 71 h 22305"/>
                      <a:gd name="T2" fmla="*/ 175 w 36830"/>
                      <a:gd name="T3" fmla="*/ 254 h 22305"/>
                      <a:gd name="T4" fmla="*/ 72 w 36830"/>
                      <a:gd name="T5" fmla="*/ 246 h 22305"/>
                      <a:gd name="T6" fmla="*/ 0 60000 65536"/>
                      <a:gd name="T7" fmla="*/ 0 60000 65536"/>
                      <a:gd name="T8" fmla="*/ 0 60000 65536"/>
                    </a:gdLst>
                    <a:ahLst/>
                    <a:cxnLst>
                      <a:cxn ang="T6">
                        <a:pos x="T0" y="T1"/>
                      </a:cxn>
                      <a:cxn ang="T7">
                        <a:pos x="T2" y="T3"/>
                      </a:cxn>
                      <a:cxn ang="T8">
                        <a:pos x="T4" y="T5"/>
                      </a:cxn>
                    </a:cxnLst>
                    <a:rect l="0" t="0" r="r" b="b"/>
                    <a:pathLst>
                      <a:path w="36830" h="22305" fill="none" extrusionOk="0">
                        <a:moveTo>
                          <a:pt x="0" y="6283"/>
                        </a:moveTo>
                        <a:cubicBezTo>
                          <a:pt x="4047" y="2258"/>
                          <a:pt x="9522" y="0"/>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0"/>
                          <a:pt x="15230" y="0"/>
                        </a:cubicBezTo>
                        <a:cubicBezTo>
                          <a:pt x="27159" y="0"/>
                          <a:pt x="36830" y="9670"/>
                          <a:pt x="36830" y="21600"/>
                        </a:cubicBezTo>
                        <a:cubicBezTo>
                          <a:pt x="36830" y="21835"/>
                          <a:pt x="36826" y="22070"/>
                          <a:pt x="36818" y="22304"/>
                        </a:cubicBezTo>
                        <a:lnTo>
                          <a:pt x="15230" y="21600"/>
                        </a:lnTo>
                        <a:lnTo>
                          <a:pt x="0" y="6283"/>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0" name="Arc 116"/>
                  <p:cNvSpPr>
                    <a:spLocks/>
                  </p:cNvSpPr>
                  <p:nvPr/>
                </p:nvSpPr>
                <p:spPr bwMode="hidden">
                  <a:xfrm flipH="1">
                    <a:off x="790" y="313"/>
                    <a:ext cx="1850" cy="2304"/>
                  </a:xfrm>
                  <a:custGeom>
                    <a:avLst/>
                    <a:gdLst>
                      <a:gd name="T0" fmla="*/ 0 w 31881"/>
                      <a:gd name="T1" fmla="*/ 114 h 21600"/>
                      <a:gd name="T2" fmla="*/ 107 w 31881"/>
                      <a:gd name="T3" fmla="*/ 55 h 21600"/>
                      <a:gd name="T4" fmla="*/ 61 w 31881"/>
                      <a:gd name="T5" fmla="*/ 246 h 21600"/>
                      <a:gd name="T6" fmla="*/ 0 60000 65536"/>
                      <a:gd name="T7" fmla="*/ 0 60000 65536"/>
                      <a:gd name="T8" fmla="*/ 0 60000 65536"/>
                    </a:gdLst>
                    <a:ahLst/>
                    <a:cxnLst>
                      <a:cxn ang="T6">
                        <a:pos x="T0" y="T1"/>
                      </a:cxn>
                      <a:cxn ang="T7">
                        <a:pos x="T2" y="T3"/>
                      </a:cxn>
                      <a:cxn ang="T8">
                        <a:pos x="T4" y="T5"/>
                      </a:cxn>
                    </a:cxnLst>
                    <a:rect l="0" t="0" r="r" b="b"/>
                    <a:pathLst>
                      <a:path w="31881" h="21600" fill="none" extrusionOk="0">
                        <a:moveTo>
                          <a:pt x="-1" y="10015"/>
                        </a:moveTo>
                        <a:cubicBezTo>
                          <a:pt x="3963" y="3778"/>
                          <a:pt x="10840" y="0"/>
                          <a:pt x="18231" y="0"/>
                        </a:cubicBezTo>
                        <a:cubicBezTo>
                          <a:pt x="23204" y="0"/>
                          <a:pt x="28026" y="1716"/>
                          <a:pt x="31881" y="4859"/>
                        </a:cubicBezTo>
                      </a:path>
                      <a:path w="31881" h="21600" stroke="0" extrusionOk="0">
                        <a:moveTo>
                          <a:pt x="-1" y="10015"/>
                        </a:moveTo>
                        <a:cubicBezTo>
                          <a:pt x="3963" y="3778"/>
                          <a:pt x="10840" y="0"/>
                          <a:pt x="18231" y="0"/>
                        </a:cubicBezTo>
                        <a:cubicBezTo>
                          <a:pt x="23204" y="0"/>
                          <a:pt x="28026" y="1716"/>
                          <a:pt x="31881" y="4859"/>
                        </a:cubicBezTo>
                        <a:lnTo>
                          <a:pt x="18231" y="21600"/>
                        </a:lnTo>
                        <a:lnTo>
                          <a:pt x="-1" y="10015"/>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 name="Arc 117"/>
                  <p:cNvSpPr>
                    <a:spLocks/>
                  </p:cNvSpPr>
                  <p:nvPr/>
                </p:nvSpPr>
                <p:spPr bwMode="hidden">
                  <a:xfrm>
                    <a:off x="2763" y="1281"/>
                    <a:ext cx="764" cy="2304"/>
                  </a:xfrm>
                  <a:custGeom>
                    <a:avLst/>
                    <a:gdLst>
                      <a:gd name="T0" fmla="*/ 0 w 31146"/>
                      <a:gd name="T1" fmla="*/ 51 h 21600"/>
                      <a:gd name="T2" fmla="*/ 19 w 31146"/>
                      <a:gd name="T3" fmla="*/ 109 h 21600"/>
                      <a:gd name="T4" fmla="*/ 8 w 31146"/>
                      <a:gd name="T5" fmla="*/ 246 h 21600"/>
                      <a:gd name="T6" fmla="*/ 0 60000 65536"/>
                      <a:gd name="T7" fmla="*/ 0 60000 65536"/>
                      <a:gd name="T8" fmla="*/ 0 60000 65536"/>
                    </a:gdLst>
                    <a:ahLst/>
                    <a:cxnLst>
                      <a:cxn ang="T6">
                        <a:pos x="T0" y="T1"/>
                      </a:cxn>
                      <a:cxn ang="T7">
                        <a:pos x="T2" y="T3"/>
                      </a:cxn>
                      <a:cxn ang="T8">
                        <a:pos x="T4" y="T5"/>
                      </a:cxn>
                    </a:cxnLst>
                    <a:rect l="0" t="0" r="r" b="b"/>
                    <a:pathLst>
                      <a:path w="31146" h="21600" fill="none" extrusionOk="0">
                        <a:moveTo>
                          <a:pt x="-1" y="4511"/>
                        </a:moveTo>
                        <a:cubicBezTo>
                          <a:pt x="3783" y="1586"/>
                          <a:pt x="8429" y="0"/>
                          <a:pt x="13212" y="0"/>
                        </a:cubicBezTo>
                        <a:cubicBezTo>
                          <a:pt x="20409" y="0"/>
                          <a:pt x="27134" y="3585"/>
                          <a:pt x="31145" y="9561"/>
                        </a:cubicBezTo>
                      </a:path>
                      <a:path w="31146" h="21600" stroke="0" extrusionOk="0">
                        <a:moveTo>
                          <a:pt x="-1" y="4511"/>
                        </a:moveTo>
                        <a:cubicBezTo>
                          <a:pt x="3783" y="1586"/>
                          <a:pt x="8429" y="0"/>
                          <a:pt x="13212" y="0"/>
                        </a:cubicBezTo>
                        <a:cubicBezTo>
                          <a:pt x="20409" y="0"/>
                          <a:pt x="27134" y="3585"/>
                          <a:pt x="31145" y="9561"/>
                        </a:cubicBezTo>
                        <a:lnTo>
                          <a:pt x="13212" y="21600"/>
                        </a:lnTo>
                        <a:lnTo>
                          <a:pt x="-1" y="4511"/>
                        </a:lnTo>
                        <a:close/>
                      </a:path>
                    </a:pathLst>
                  </a:cu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2" name="Freeform 118"/>
                  <p:cNvSpPr>
                    <a:spLocks/>
                  </p:cNvSpPr>
                  <p:nvPr/>
                </p:nvSpPr>
                <p:spPr bwMode="hidden">
                  <a:xfrm flipH="1">
                    <a:off x="1800" y="438"/>
                    <a:ext cx="418" cy="1524"/>
                  </a:xfrm>
                  <a:custGeom>
                    <a:avLst/>
                    <a:gdLst>
                      <a:gd name="T0" fmla="*/ 0 w 776"/>
                      <a:gd name="T1" fmla="*/ 26 h 2368"/>
                      <a:gd name="T2" fmla="*/ 69 w 776"/>
                      <a:gd name="T3" fmla="*/ 6 h 2368"/>
                      <a:gd name="T4" fmla="*/ 28 w 776"/>
                      <a:gd name="T5" fmla="*/ 66 h 2368"/>
                      <a:gd name="T6" fmla="*/ 97 w 776"/>
                      <a:gd name="T7" fmla="*/ 66 h 2368"/>
                      <a:gd name="T8" fmla="*/ 55 w 776"/>
                      <a:gd name="T9" fmla="*/ 126 h 2368"/>
                      <a:gd name="T10" fmla="*/ 112 w 776"/>
                      <a:gd name="T11" fmla="*/ 146 h 2368"/>
                      <a:gd name="T12" fmla="*/ 83 w 776"/>
                      <a:gd name="T13" fmla="*/ 185 h 2368"/>
                      <a:gd name="T14" fmla="*/ 140 w 776"/>
                      <a:gd name="T15" fmla="*/ 205 h 2368"/>
                      <a:gd name="T16" fmla="*/ 112 w 776"/>
                      <a:gd name="T17" fmla="*/ 245 h 2368"/>
                      <a:gd name="T18" fmla="*/ 153 w 776"/>
                      <a:gd name="T19" fmla="*/ 265 h 2368"/>
                      <a:gd name="T20" fmla="*/ 140 w 776"/>
                      <a:gd name="T21" fmla="*/ 305 h 2368"/>
                      <a:gd name="T22" fmla="*/ 167 w 776"/>
                      <a:gd name="T23" fmla="*/ 344 h 2368"/>
                      <a:gd name="T24" fmla="*/ 167 w 776"/>
                      <a:gd name="T25" fmla="*/ 384 h 2368"/>
                      <a:gd name="T26" fmla="*/ 195 w 776"/>
                      <a:gd name="T27" fmla="*/ 444 h 2368"/>
                      <a:gd name="T28" fmla="*/ 181 w 776"/>
                      <a:gd name="T29" fmla="*/ 504 h 2368"/>
                      <a:gd name="T30" fmla="*/ 209 w 776"/>
                      <a:gd name="T31" fmla="*/ 543 h 2368"/>
                      <a:gd name="T32" fmla="*/ 195 w 776"/>
                      <a:gd name="T33" fmla="*/ 603 h 2368"/>
                      <a:gd name="T34" fmla="*/ 209 w 776"/>
                      <a:gd name="T35" fmla="*/ 663 h 2368"/>
                      <a:gd name="T36" fmla="*/ 195 w 776"/>
                      <a:gd name="T37" fmla="*/ 703 h 2368"/>
                      <a:gd name="T38" fmla="*/ 223 w 776"/>
                      <a:gd name="T39" fmla="*/ 762 h 2368"/>
                      <a:gd name="T40" fmla="*/ 209 w 776"/>
                      <a:gd name="T41" fmla="*/ 822 h 2368"/>
                      <a:gd name="T42" fmla="*/ 223 w 776"/>
                      <a:gd name="T43" fmla="*/ 901 h 2368"/>
                      <a:gd name="T44" fmla="*/ 209 w 776"/>
                      <a:gd name="T45" fmla="*/ 921 h 2368"/>
                      <a:gd name="T46" fmla="*/ 223 w 776"/>
                      <a:gd name="T47" fmla="*/ 981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sp>
              <p:nvSpPr>
                <p:cNvPr id="25" name="Freeform 119"/>
                <p:cNvSpPr>
                  <a:spLocks/>
                </p:cNvSpPr>
                <p:nvPr/>
              </p:nvSpPr>
              <p:spPr bwMode="hidden">
                <a:xfrm rot="-1346631">
                  <a:off x="3280" y="1529"/>
                  <a:ext cx="442" cy="837"/>
                </a:xfrm>
                <a:custGeom>
                  <a:avLst/>
                  <a:gdLst>
                    <a:gd name="T0" fmla="*/ 0 w 776"/>
                    <a:gd name="T1" fmla="*/ 8 h 2368"/>
                    <a:gd name="T2" fmla="*/ 78 w 776"/>
                    <a:gd name="T3" fmla="*/ 2 h 2368"/>
                    <a:gd name="T4" fmla="*/ 31 w 776"/>
                    <a:gd name="T5" fmla="*/ 20 h 2368"/>
                    <a:gd name="T6" fmla="*/ 109 w 776"/>
                    <a:gd name="T7" fmla="*/ 20 h 2368"/>
                    <a:gd name="T8" fmla="*/ 62 w 776"/>
                    <a:gd name="T9" fmla="*/ 38 h 2368"/>
                    <a:gd name="T10" fmla="*/ 125 w 776"/>
                    <a:gd name="T11" fmla="*/ 44 h 2368"/>
                    <a:gd name="T12" fmla="*/ 93 w 776"/>
                    <a:gd name="T13" fmla="*/ 56 h 2368"/>
                    <a:gd name="T14" fmla="*/ 155 w 776"/>
                    <a:gd name="T15" fmla="*/ 62 h 2368"/>
                    <a:gd name="T16" fmla="*/ 125 w 776"/>
                    <a:gd name="T17" fmla="*/ 74 h 2368"/>
                    <a:gd name="T18" fmla="*/ 171 w 776"/>
                    <a:gd name="T19" fmla="*/ 80 h 2368"/>
                    <a:gd name="T20" fmla="*/ 155 w 776"/>
                    <a:gd name="T21" fmla="*/ 92 h 2368"/>
                    <a:gd name="T22" fmla="*/ 187 w 776"/>
                    <a:gd name="T23" fmla="*/ 104 h 2368"/>
                    <a:gd name="T24" fmla="*/ 187 w 776"/>
                    <a:gd name="T25" fmla="*/ 116 h 2368"/>
                    <a:gd name="T26" fmla="*/ 218 w 776"/>
                    <a:gd name="T27" fmla="*/ 134 h 2368"/>
                    <a:gd name="T28" fmla="*/ 202 w 776"/>
                    <a:gd name="T29" fmla="*/ 152 h 2368"/>
                    <a:gd name="T30" fmla="*/ 234 w 776"/>
                    <a:gd name="T31" fmla="*/ 164 h 2368"/>
                    <a:gd name="T32" fmla="*/ 218 w 776"/>
                    <a:gd name="T33" fmla="*/ 182 h 2368"/>
                    <a:gd name="T34" fmla="*/ 234 w 776"/>
                    <a:gd name="T35" fmla="*/ 200 h 2368"/>
                    <a:gd name="T36" fmla="*/ 218 w 776"/>
                    <a:gd name="T37" fmla="*/ 212 h 2368"/>
                    <a:gd name="T38" fmla="*/ 249 w 776"/>
                    <a:gd name="T39" fmla="*/ 230 h 2368"/>
                    <a:gd name="T40" fmla="*/ 234 w 776"/>
                    <a:gd name="T41" fmla="*/ 248 h 2368"/>
                    <a:gd name="T42" fmla="*/ 249 w 776"/>
                    <a:gd name="T43" fmla="*/ 272 h 2368"/>
                    <a:gd name="T44" fmla="*/ 234 w 776"/>
                    <a:gd name="T45" fmla="*/ 278 h 2368"/>
                    <a:gd name="T46" fmla="*/ 249 w 776"/>
                    <a:gd name="T47" fmla="*/ 296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grpSp>
          <p:nvGrpSpPr>
            <p:cNvPr id="7" name="Group 120"/>
            <p:cNvGrpSpPr>
              <a:grpSpLocks/>
            </p:cNvGrpSpPr>
            <p:nvPr/>
          </p:nvGrpSpPr>
          <p:grpSpPr bwMode="auto">
            <a:xfrm>
              <a:off x="1476" y="449"/>
              <a:ext cx="4038" cy="2966"/>
              <a:chOff x="210" y="337"/>
              <a:chExt cx="5198" cy="3818"/>
            </a:xfrm>
          </p:grpSpPr>
          <p:sp>
            <p:nvSpPr>
              <p:cNvPr id="8" name="Freeform 121"/>
              <p:cNvSpPr>
                <a:spLocks/>
              </p:cNvSpPr>
              <p:nvPr/>
            </p:nvSpPr>
            <p:spPr bwMode="hidden">
              <a:xfrm flipH="1">
                <a:off x="1934" y="2382"/>
                <a:ext cx="485" cy="1479"/>
              </a:xfrm>
              <a:custGeom>
                <a:avLst/>
                <a:gdLst>
                  <a:gd name="T0" fmla="*/ 0 w 776"/>
                  <a:gd name="T1" fmla="*/ 25 h 2368"/>
                  <a:gd name="T2" fmla="*/ 94 w 776"/>
                  <a:gd name="T3" fmla="*/ 6 h 2368"/>
                  <a:gd name="T4" fmla="*/ 38 w 776"/>
                  <a:gd name="T5" fmla="*/ 62 h 2368"/>
                  <a:gd name="T6" fmla="*/ 131 w 776"/>
                  <a:gd name="T7" fmla="*/ 62 h 2368"/>
                  <a:gd name="T8" fmla="*/ 75 w 776"/>
                  <a:gd name="T9" fmla="*/ 119 h 2368"/>
                  <a:gd name="T10" fmla="*/ 150 w 776"/>
                  <a:gd name="T11" fmla="*/ 137 h 2368"/>
                  <a:gd name="T12" fmla="*/ 113 w 776"/>
                  <a:gd name="T13" fmla="*/ 175 h 2368"/>
                  <a:gd name="T14" fmla="*/ 188 w 776"/>
                  <a:gd name="T15" fmla="*/ 194 h 2368"/>
                  <a:gd name="T16" fmla="*/ 150 w 776"/>
                  <a:gd name="T17" fmla="*/ 231 h 2368"/>
                  <a:gd name="T18" fmla="*/ 206 w 776"/>
                  <a:gd name="T19" fmla="*/ 250 h 2368"/>
                  <a:gd name="T20" fmla="*/ 188 w 776"/>
                  <a:gd name="T21" fmla="*/ 287 h 2368"/>
                  <a:gd name="T22" fmla="*/ 225 w 776"/>
                  <a:gd name="T23" fmla="*/ 325 h 2368"/>
                  <a:gd name="T24" fmla="*/ 225 w 776"/>
                  <a:gd name="T25" fmla="*/ 362 h 2368"/>
                  <a:gd name="T26" fmla="*/ 263 w 776"/>
                  <a:gd name="T27" fmla="*/ 418 h 2368"/>
                  <a:gd name="T28" fmla="*/ 244 w 776"/>
                  <a:gd name="T29" fmla="*/ 474 h 2368"/>
                  <a:gd name="T30" fmla="*/ 281 w 776"/>
                  <a:gd name="T31" fmla="*/ 512 h 2368"/>
                  <a:gd name="T32" fmla="*/ 263 w 776"/>
                  <a:gd name="T33" fmla="*/ 568 h 2368"/>
                  <a:gd name="T34" fmla="*/ 281 w 776"/>
                  <a:gd name="T35" fmla="*/ 624 h 2368"/>
                  <a:gd name="T36" fmla="*/ 263 w 776"/>
                  <a:gd name="T37" fmla="*/ 661 h 2368"/>
                  <a:gd name="T38" fmla="*/ 300 w 776"/>
                  <a:gd name="T39" fmla="*/ 718 h 2368"/>
                  <a:gd name="T40" fmla="*/ 281 w 776"/>
                  <a:gd name="T41" fmla="*/ 774 h 2368"/>
                  <a:gd name="T42" fmla="*/ 300 w 776"/>
                  <a:gd name="T43" fmla="*/ 849 h 2368"/>
                  <a:gd name="T44" fmla="*/ 281 w 776"/>
                  <a:gd name="T45" fmla="*/ 868 h 2368"/>
                  <a:gd name="T46" fmla="*/ 300 w 776"/>
                  <a:gd name="T47" fmla="*/ 924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9" name="Arc 122"/>
              <p:cNvSpPr>
                <a:spLocks/>
              </p:cNvSpPr>
              <p:nvPr/>
            </p:nvSpPr>
            <p:spPr bwMode="hidden">
              <a:xfrm flipH="1">
                <a:off x="1054" y="1851"/>
                <a:ext cx="2122" cy="2304"/>
              </a:xfrm>
              <a:custGeom>
                <a:avLst/>
                <a:gdLst>
                  <a:gd name="T0" fmla="*/ 53 w 21600"/>
                  <a:gd name="T1" fmla="*/ 0 h 21602"/>
                  <a:gd name="T2" fmla="*/ 208 w 21600"/>
                  <a:gd name="T3" fmla="*/ 246 h 21602"/>
                  <a:gd name="T4" fmla="*/ 0 w 21600"/>
                  <a:gd name="T5" fmla="*/ 238 h 21602"/>
                  <a:gd name="T6" fmla="*/ 0 60000 65536"/>
                  <a:gd name="T7" fmla="*/ 0 60000 65536"/>
                  <a:gd name="T8" fmla="*/ 0 60000 65536"/>
                </a:gdLst>
                <a:ahLst/>
                <a:cxnLst>
                  <a:cxn ang="T6">
                    <a:pos x="T0" y="T1"/>
                  </a:cxn>
                  <a:cxn ang="T7">
                    <a:pos x="T2" y="T3"/>
                  </a:cxn>
                  <a:cxn ang="T8">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lnTo>
                      <a:pt x="5466" y="0"/>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0" name="Arc 123"/>
              <p:cNvSpPr>
                <a:spLocks/>
              </p:cNvSpPr>
              <p:nvPr/>
            </p:nvSpPr>
            <p:spPr bwMode="hidden">
              <a:xfrm flipH="1">
                <a:off x="1266" y="1480"/>
                <a:ext cx="1244" cy="2379"/>
              </a:xfrm>
              <a:custGeom>
                <a:avLst/>
                <a:gdLst>
                  <a:gd name="T0" fmla="*/ 0 w 28940"/>
                  <a:gd name="T1" fmla="*/ 15 h 22305"/>
                  <a:gd name="T2" fmla="*/ 53 w 28940"/>
                  <a:gd name="T3" fmla="*/ 254 h 22305"/>
                  <a:gd name="T4" fmla="*/ 14 w 28940"/>
                  <a:gd name="T5" fmla="*/ 246 h 22305"/>
                  <a:gd name="T6" fmla="*/ 0 60000 65536"/>
                  <a:gd name="T7" fmla="*/ 0 60000 65536"/>
                  <a:gd name="T8" fmla="*/ 0 60000 65536"/>
                </a:gdLst>
                <a:ahLst/>
                <a:cxnLst>
                  <a:cxn ang="T6">
                    <a:pos x="T0" y="T1"/>
                  </a:cxn>
                  <a:cxn ang="T7">
                    <a:pos x="T2" y="T3"/>
                  </a:cxn>
                  <a:cxn ang="T8">
                    <a:pos x="T4" y="T5"/>
                  </a:cxn>
                </a:cxnLst>
                <a:rect l="0" t="0" r="r" b="b"/>
                <a:pathLst>
                  <a:path w="28940" h="22305" fill="none" extrusionOk="0">
                    <a:moveTo>
                      <a:pt x="0" y="1285"/>
                    </a:moveTo>
                    <a:cubicBezTo>
                      <a:pt x="2353" y="434"/>
                      <a:pt x="4837" y="0"/>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0"/>
                      <a:pt x="7340" y="0"/>
                    </a:cubicBezTo>
                    <a:cubicBezTo>
                      <a:pt x="19269" y="0"/>
                      <a:pt x="28940" y="9670"/>
                      <a:pt x="28940" y="21600"/>
                    </a:cubicBezTo>
                    <a:cubicBezTo>
                      <a:pt x="28940" y="21835"/>
                      <a:pt x="28936" y="22070"/>
                      <a:pt x="28928" y="22304"/>
                    </a:cubicBezTo>
                    <a:lnTo>
                      <a:pt x="7340" y="21600"/>
                    </a:lnTo>
                    <a:lnTo>
                      <a:pt x="0" y="1285"/>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1" name="Arc 124"/>
              <p:cNvSpPr>
                <a:spLocks/>
              </p:cNvSpPr>
              <p:nvPr/>
            </p:nvSpPr>
            <p:spPr bwMode="hidden">
              <a:xfrm flipH="1">
                <a:off x="210" y="1168"/>
                <a:ext cx="2376" cy="2379"/>
              </a:xfrm>
              <a:custGeom>
                <a:avLst/>
                <a:gdLst>
                  <a:gd name="T0" fmla="*/ 0 w 34455"/>
                  <a:gd name="T1" fmla="*/ 48 h 22305"/>
                  <a:gd name="T2" fmla="*/ 164 w 34455"/>
                  <a:gd name="T3" fmla="*/ 254 h 22305"/>
                  <a:gd name="T4" fmla="*/ 61 w 34455"/>
                  <a:gd name="T5" fmla="*/ 246 h 22305"/>
                  <a:gd name="T6" fmla="*/ 0 60000 65536"/>
                  <a:gd name="T7" fmla="*/ 0 60000 65536"/>
                  <a:gd name="T8" fmla="*/ 0 60000 65536"/>
                </a:gdLst>
                <a:ahLst/>
                <a:cxnLst>
                  <a:cxn ang="T6">
                    <a:pos x="T0" y="T1"/>
                  </a:cxn>
                  <a:cxn ang="T7">
                    <a:pos x="T2" y="T3"/>
                  </a:cxn>
                  <a:cxn ang="T8">
                    <a:pos x="T4" y="T5"/>
                  </a:cxn>
                </a:cxnLst>
                <a:rect l="0" t="0" r="r" b="b"/>
                <a:pathLst>
                  <a:path w="34455" h="22305" fill="none" extrusionOk="0">
                    <a:moveTo>
                      <a:pt x="0" y="4241"/>
                    </a:moveTo>
                    <a:cubicBezTo>
                      <a:pt x="3720" y="1486"/>
                      <a:pt x="8226" y="0"/>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0"/>
                      <a:pt x="12855" y="0"/>
                    </a:cubicBezTo>
                    <a:cubicBezTo>
                      <a:pt x="24784" y="0"/>
                      <a:pt x="34455" y="9670"/>
                      <a:pt x="34455" y="21600"/>
                    </a:cubicBezTo>
                    <a:cubicBezTo>
                      <a:pt x="34455" y="21835"/>
                      <a:pt x="34451" y="22070"/>
                      <a:pt x="34443" y="22304"/>
                    </a:cubicBezTo>
                    <a:lnTo>
                      <a:pt x="12855" y="21600"/>
                    </a:lnTo>
                    <a:lnTo>
                      <a:pt x="0" y="4241"/>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2" name="Arc 125"/>
              <p:cNvSpPr>
                <a:spLocks/>
              </p:cNvSpPr>
              <p:nvPr/>
            </p:nvSpPr>
            <p:spPr bwMode="hidden">
              <a:xfrm>
                <a:off x="2840" y="1503"/>
                <a:ext cx="381" cy="2379"/>
              </a:xfrm>
              <a:custGeom>
                <a:avLst/>
                <a:gdLst>
                  <a:gd name="T0" fmla="*/ 0 w 34812"/>
                  <a:gd name="T1" fmla="*/ 51 h 22305"/>
                  <a:gd name="T2" fmla="*/ 4 w 34812"/>
                  <a:gd name="T3" fmla="*/ 254 h 22305"/>
                  <a:gd name="T4" fmla="*/ 2 w 34812"/>
                  <a:gd name="T5" fmla="*/ 246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0"/>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0"/>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3" name="Arc 126"/>
              <p:cNvSpPr>
                <a:spLocks/>
              </p:cNvSpPr>
              <p:nvPr/>
            </p:nvSpPr>
            <p:spPr bwMode="hidden">
              <a:xfrm>
                <a:off x="2940" y="1492"/>
                <a:ext cx="1004" cy="2379"/>
              </a:xfrm>
              <a:custGeom>
                <a:avLst/>
                <a:gdLst>
                  <a:gd name="T0" fmla="*/ 0 w 34812"/>
                  <a:gd name="T1" fmla="*/ 51 h 22305"/>
                  <a:gd name="T2" fmla="*/ 29 w 34812"/>
                  <a:gd name="T3" fmla="*/ 254 h 22305"/>
                  <a:gd name="T4" fmla="*/ 11 w 34812"/>
                  <a:gd name="T5" fmla="*/ 246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0"/>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0"/>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4" name="Freeform 127"/>
              <p:cNvSpPr>
                <a:spLocks/>
              </p:cNvSpPr>
              <p:nvPr/>
            </p:nvSpPr>
            <p:spPr bwMode="hidden">
              <a:xfrm>
                <a:off x="3301" y="2635"/>
                <a:ext cx="485" cy="1479"/>
              </a:xfrm>
              <a:custGeom>
                <a:avLst/>
                <a:gdLst>
                  <a:gd name="T0" fmla="*/ 0 w 776"/>
                  <a:gd name="T1" fmla="*/ 25 h 2368"/>
                  <a:gd name="T2" fmla="*/ 94 w 776"/>
                  <a:gd name="T3" fmla="*/ 6 h 2368"/>
                  <a:gd name="T4" fmla="*/ 38 w 776"/>
                  <a:gd name="T5" fmla="*/ 62 h 2368"/>
                  <a:gd name="T6" fmla="*/ 131 w 776"/>
                  <a:gd name="T7" fmla="*/ 62 h 2368"/>
                  <a:gd name="T8" fmla="*/ 75 w 776"/>
                  <a:gd name="T9" fmla="*/ 119 h 2368"/>
                  <a:gd name="T10" fmla="*/ 150 w 776"/>
                  <a:gd name="T11" fmla="*/ 137 h 2368"/>
                  <a:gd name="T12" fmla="*/ 113 w 776"/>
                  <a:gd name="T13" fmla="*/ 175 h 2368"/>
                  <a:gd name="T14" fmla="*/ 188 w 776"/>
                  <a:gd name="T15" fmla="*/ 194 h 2368"/>
                  <a:gd name="T16" fmla="*/ 150 w 776"/>
                  <a:gd name="T17" fmla="*/ 231 h 2368"/>
                  <a:gd name="T18" fmla="*/ 206 w 776"/>
                  <a:gd name="T19" fmla="*/ 250 h 2368"/>
                  <a:gd name="T20" fmla="*/ 188 w 776"/>
                  <a:gd name="T21" fmla="*/ 287 h 2368"/>
                  <a:gd name="T22" fmla="*/ 225 w 776"/>
                  <a:gd name="T23" fmla="*/ 325 h 2368"/>
                  <a:gd name="T24" fmla="*/ 225 w 776"/>
                  <a:gd name="T25" fmla="*/ 362 h 2368"/>
                  <a:gd name="T26" fmla="*/ 263 w 776"/>
                  <a:gd name="T27" fmla="*/ 418 h 2368"/>
                  <a:gd name="T28" fmla="*/ 244 w 776"/>
                  <a:gd name="T29" fmla="*/ 474 h 2368"/>
                  <a:gd name="T30" fmla="*/ 281 w 776"/>
                  <a:gd name="T31" fmla="*/ 512 h 2368"/>
                  <a:gd name="T32" fmla="*/ 263 w 776"/>
                  <a:gd name="T33" fmla="*/ 568 h 2368"/>
                  <a:gd name="T34" fmla="*/ 281 w 776"/>
                  <a:gd name="T35" fmla="*/ 624 h 2368"/>
                  <a:gd name="T36" fmla="*/ 263 w 776"/>
                  <a:gd name="T37" fmla="*/ 661 h 2368"/>
                  <a:gd name="T38" fmla="*/ 300 w 776"/>
                  <a:gd name="T39" fmla="*/ 718 h 2368"/>
                  <a:gd name="T40" fmla="*/ 281 w 776"/>
                  <a:gd name="T41" fmla="*/ 774 h 2368"/>
                  <a:gd name="T42" fmla="*/ 300 w 776"/>
                  <a:gd name="T43" fmla="*/ 849 h 2368"/>
                  <a:gd name="T44" fmla="*/ 281 w 776"/>
                  <a:gd name="T45" fmla="*/ 868 h 2368"/>
                  <a:gd name="T46" fmla="*/ 300 w 776"/>
                  <a:gd name="T47" fmla="*/ 924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5" name="Freeform 128"/>
              <p:cNvSpPr>
                <a:spLocks/>
              </p:cNvSpPr>
              <p:nvPr/>
            </p:nvSpPr>
            <p:spPr bwMode="hidden">
              <a:xfrm rot="19660755" flipV="1">
                <a:off x="2546" y="2150"/>
                <a:ext cx="442" cy="837"/>
              </a:xfrm>
              <a:custGeom>
                <a:avLst/>
                <a:gdLst>
                  <a:gd name="T0" fmla="*/ 0 w 776"/>
                  <a:gd name="T1" fmla="*/ 8 h 2368"/>
                  <a:gd name="T2" fmla="*/ 78 w 776"/>
                  <a:gd name="T3" fmla="*/ 2 h 2368"/>
                  <a:gd name="T4" fmla="*/ 31 w 776"/>
                  <a:gd name="T5" fmla="*/ 20 h 2368"/>
                  <a:gd name="T6" fmla="*/ 109 w 776"/>
                  <a:gd name="T7" fmla="*/ 20 h 2368"/>
                  <a:gd name="T8" fmla="*/ 62 w 776"/>
                  <a:gd name="T9" fmla="*/ 38 h 2368"/>
                  <a:gd name="T10" fmla="*/ 125 w 776"/>
                  <a:gd name="T11" fmla="*/ 44 h 2368"/>
                  <a:gd name="T12" fmla="*/ 93 w 776"/>
                  <a:gd name="T13" fmla="*/ 56 h 2368"/>
                  <a:gd name="T14" fmla="*/ 155 w 776"/>
                  <a:gd name="T15" fmla="*/ 62 h 2368"/>
                  <a:gd name="T16" fmla="*/ 125 w 776"/>
                  <a:gd name="T17" fmla="*/ 74 h 2368"/>
                  <a:gd name="T18" fmla="*/ 171 w 776"/>
                  <a:gd name="T19" fmla="*/ 80 h 2368"/>
                  <a:gd name="T20" fmla="*/ 155 w 776"/>
                  <a:gd name="T21" fmla="*/ 92 h 2368"/>
                  <a:gd name="T22" fmla="*/ 187 w 776"/>
                  <a:gd name="T23" fmla="*/ 104 h 2368"/>
                  <a:gd name="T24" fmla="*/ 187 w 776"/>
                  <a:gd name="T25" fmla="*/ 116 h 2368"/>
                  <a:gd name="T26" fmla="*/ 218 w 776"/>
                  <a:gd name="T27" fmla="*/ 134 h 2368"/>
                  <a:gd name="T28" fmla="*/ 202 w 776"/>
                  <a:gd name="T29" fmla="*/ 152 h 2368"/>
                  <a:gd name="T30" fmla="*/ 234 w 776"/>
                  <a:gd name="T31" fmla="*/ 164 h 2368"/>
                  <a:gd name="T32" fmla="*/ 218 w 776"/>
                  <a:gd name="T33" fmla="*/ 182 h 2368"/>
                  <a:gd name="T34" fmla="*/ 234 w 776"/>
                  <a:gd name="T35" fmla="*/ 200 h 2368"/>
                  <a:gd name="T36" fmla="*/ 218 w 776"/>
                  <a:gd name="T37" fmla="*/ 212 h 2368"/>
                  <a:gd name="T38" fmla="*/ 249 w 776"/>
                  <a:gd name="T39" fmla="*/ 230 h 2368"/>
                  <a:gd name="T40" fmla="*/ 234 w 776"/>
                  <a:gd name="T41" fmla="*/ 248 h 2368"/>
                  <a:gd name="T42" fmla="*/ 249 w 776"/>
                  <a:gd name="T43" fmla="*/ 272 h 2368"/>
                  <a:gd name="T44" fmla="*/ 234 w 776"/>
                  <a:gd name="T45" fmla="*/ 278 h 2368"/>
                  <a:gd name="T46" fmla="*/ 249 w 776"/>
                  <a:gd name="T47" fmla="*/ 296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6" name="Freeform 129"/>
              <p:cNvSpPr>
                <a:spLocks/>
              </p:cNvSpPr>
              <p:nvPr/>
            </p:nvSpPr>
            <p:spPr bwMode="hidden">
              <a:xfrm flipH="1">
                <a:off x="489" y="2504"/>
                <a:ext cx="1085" cy="1524"/>
              </a:xfrm>
              <a:custGeom>
                <a:avLst/>
                <a:gdLst>
                  <a:gd name="T0" fmla="*/ 0 w 776"/>
                  <a:gd name="T1" fmla="*/ 26 h 2368"/>
                  <a:gd name="T2" fmla="*/ 470 w 776"/>
                  <a:gd name="T3" fmla="*/ 6 h 2368"/>
                  <a:gd name="T4" fmla="*/ 187 w 776"/>
                  <a:gd name="T5" fmla="*/ 66 h 2368"/>
                  <a:gd name="T6" fmla="*/ 657 w 776"/>
                  <a:gd name="T7" fmla="*/ 66 h 2368"/>
                  <a:gd name="T8" fmla="*/ 375 w 776"/>
                  <a:gd name="T9" fmla="*/ 126 h 2368"/>
                  <a:gd name="T10" fmla="*/ 751 w 776"/>
                  <a:gd name="T11" fmla="*/ 146 h 2368"/>
                  <a:gd name="T12" fmla="*/ 563 w 776"/>
                  <a:gd name="T13" fmla="*/ 185 h 2368"/>
                  <a:gd name="T14" fmla="*/ 938 w 776"/>
                  <a:gd name="T15" fmla="*/ 205 h 2368"/>
                  <a:gd name="T16" fmla="*/ 751 w 776"/>
                  <a:gd name="T17" fmla="*/ 245 h 2368"/>
                  <a:gd name="T18" fmla="*/ 1032 w 776"/>
                  <a:gd name="T19" fmla="*/ 265 h 2368"/>
                  <a:gd name="T20" fmla="*/ 938 w 776"/>
                  <a:gd name="T21" fmla="*/ 305 h 2368"/>
                  <a:gd name="T22" fmla="*/ 1126 w 776"/>
                  <a:gd name="T23" fmla="*/ 344 h 2368"/>
                  <a:gd name="T24" fmla="*/ 1126 w 776"/>
                  <a:gd name="T25" fmla="*/ 384 h 2368"/>
                  <a:gd name="T26" fmla="*/ 1314 w 776"/>
                  <a:gd name="T27" fmla="*/ 444 h 2368"/>
                  <a:gd name="T28" fmla="*/ 1219 w 776"/>
                  <a:gd name="T29" fmla="*/ 504 h 2368"/>
                  <a:gd name="T30" fmla="*/ 1408 w 776"/>
                  <a:gd name="T31" fmla="*/ 543 h 2368"/>
                  <a:gd name="T32" fmla="*/ 1314 w 776"/>
                  <a:gd name="T33" fmla="*/ 603 h 2368"/>
                  <a:gd name="T34" fmla="*/ 1408 w 776"/>
                  <a:gd name="T35" fmla="*/ 663 h 2368"/>
                  <a:gd name="T36" fmla="*/ 1314 w 776"/>
                  <a:gd name="T37" fmla="*/ 703 h 2368"/>
                  <a:gd name="T38" fmla="*/ 1502 w 776"/>
                  <a:gd name="T39" fmla="*/ 762 h 2368"/>
                  <a:gd name="T40" fmla="*/ 1408 w 776"/>
                  <a:gd name="T41" fmla="*/ 822 h 2368"/>
                  <a:gd name="T42" fmla="*/ 1502 w 776"/>
                  <a:gd name="T43" fmla="*/ 901 h 2368"/>
                  <a:gd name="T44" fmla="*/ 1408 w 776"/>
                  <a:gd name="T45" fmla="*/ 921 h 2368"/>
                  <a:gd name="T46" fmla="*/ 1502 w 776"/>
                  <a:gd name="T47" fmla="*/ 981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7" name="Freeform 130"/>
              <p:cNvSpPr>
                <a:spLocks/>
              </p:cNvSpPr>
              <p:nvPr/>
            </p:nvSpPr>
            <p:spPr bwMode="hidden">
              <a:xfrm flipH="1">
                <a:off x="1000" y="893"/>
                <a:ext cx="696" cy="1524"/>
              </a:xfrm>
              <a:custGeom>
                <a:avLst/>
                <a:gdLst>
                  <a:gd name="T0" fmla="*/ 0 w 776"/>
                  <a:gd name="T1" fmla="*/ 26 h 2368"/>
                  <a:gd name="T2" fmla="*/ 193 w 776"/>
                  <a:gd name="T3" fmla="*/ 6 h 2368"/>
                  <a:gd name="T4" fmla="*/ 77 w 776"/>
                  <a:gd name="T5" fmla="*/ 66 h 2368"/>
                  <a:gd name="T6" fmla="*/ 270 w 776"/>
                  <a:gd name="T7" fmla="*/ 66 h 2368"/>
                  <a:gd name="T8" fmla="*/ 154 w 776"/>
                  <a:gd name="T9" fmla="*/ 126 h 2368"/>
                  <a:gd name="T10" fmla="*/ 309 w 776"/>
                  <a:gd name="T11" fmla="*/ 146 h 2368"/>
                  <a:gd name="T12" fmla="*/ 231 w 776"/>
                  <a:gd name="T13" fmla="*/ 185 h 2368"/>
                  <a:gd name="T14" fmla="*/ 387 w 776"/>
                  <a:gd name="T15" fmla="*/ 205 h 2368"/>
                  <a:gd name="T16" fmla="*/ 309 w 776"/>
                  <a:gd name="T17" fmla="*/ 245 h 2368"/>
                  <a:gd name="T18" fmla="*/ 425 w 776"/>
                  <a:gd name="T19" fmla="*/ 265 h 2368"/>
                  <a:gd name="T20" fmla="*/ 387 w 776"/>
                  <a:gd name="T21" fmla="*/ 305 h 2368"/>
                  <a:gd name="T22" fmla="*/ 464 w 776"/>
                  <a:gd name="T23" fmla="*/ 344 h 2368"/>
                  <a:gd name="T24" fmla="*/ 464 w 776"/>
                  <a:gd name="T25" fmla="*/ 384 h 2368"/>
                  <a:gd name="T26" fmla="*/ 541 w 776"/>
                  <a:gd name="T27" fmla="*/ 444 h 2368"/>
                  <a:gd name="T28" fmla="*/ 502 w 776"/>
                  <a:gd name="T29" fmla="*/ 504 h 2368"/>
                  <a:gd name="T30" fmla="*/ 579 w 776"/>
                  <a:gd name="T31" fmla="*/ 543 h 2368"/>
                  <a:gd name="T32" fmla="*/ 541 w 776"/>
                  <a:gd name="T33" fmla="*/ 603 h 2368"/>
                  <a:gd name="T34" fmla="*/ 579 w 776"/>
                  <a:gd name="T35" fmla="*/ 663 h 2368"/>
                  <a:gd name="T36" fmla="*/ 541 w 776"/>
                  <a:gd name="T37" fmla="*/ 703 h 2368"/>
                  <a:gd name="T38" fmla="*/ 618 w 776"/>
                  <a:gd name="T39" fmla="*/ 762 h 2368"/>
                  <a:gd name="T40" fmla="*/ 579 w 776"/>
                  <a:gd name="T41" fmla="*/ 822 h 2368"/>
                  <a:gd name="T42" fmla="*/ 618 w 776"/>
                  <a:gd name="T43" fmla="*/ 901 h 2368"/>
                  <a:gd name="T44" fmla="*/ 579 w 776"/>
                  <a:gd name="T45" fmla="*/ 921 h 2368"/>
                  <a:gd name="T46" fmla="*/ 618 w 776"/>
                  <a:gd name="T47" fmla="*/ 981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8" name="Freeform 131"/>
              <p:cNvSpPr>
                <a:spLocks/>
              </p:cNvSpPr>
              <p:nvPr/>
            </p:nvSpPr>
            <p:spPr bwMode="hidden">
              <a:xfrm>
                <a:off x="4401" y="2280"/>
                <a:ext cx="1007" cy="1601"/>
              </a:xfrm>
              <a:custGeom>
                <a:avLst/>
                <a:gdLst>
                  <a:gd name="T0" fmla="*/ 0 w 776"/>
                  <a:gd name="T1" fmla="*/ 29 h 2368"/>
                  <a:gd name="T2" fmla="*/ 404 w 776"/>
                  <a:gd name="T3" fmla="*/ 7 h 2368"/>
                  <a:gd name="T4" fmla="*/ 162 w 776"/>
                  <a:gd name="T5" fmla="*/ 73 h 2368"/>
                  <a:gd name="T6" fmla="*/ 566 w 776"/>
                  <a:gd name="T7" fmla="*/ 73 h 2368"/>
                  <a:gd name="T8" fmla="*/ 323 w 776"/>
                  <a:gd name="T9" fmla="*/ 139 h 2368"/>
                  <a:gd name="T10" fmla="*/ 646 w 776"/>
                  <a:gd name="T11" fmla="*/ 161 h 2368"/>
                  <a:gd name="T12" fmla="*/ 485 w 776"/>
                  <a:gd name="T13" fmla="*/ 205 h 2368"/>
                  <a:gd name="T14" fmla="*/ 808 w 776"/>
                  <a:gd name="T15" fmla="*/ 226 h 2368"/>
                  <a:gd name="T16" fmla="*/ 646 w 776"/>
                  <a:gd name="T17" fmla="*/ 270 h 2368"/>
                  <a:gd name="T18" fmla="*/ 889 w 776"/>
                  <a:gd name="T19" fmla="*/ 293 h 2368"/>
                  <a:gd name="T20" fmla="*/ 808 w 776"/>
                  <a:gd name="T21" fmla="*/ 337 h 2368"/>
                  <a:gd name="T22" fmla="*/ 969 w 776"/>
                  <a:gd name="T23" fmla="*/ 381 h 2368"/>
                  <a:gd name="T24" fmla="*/ 969 w 776"/>
                  <a:gd name="T25" fmla="*/ 424 h 2368"/>
                  <a:gd name="T26" fmla="*/ 1132 w 776"/>
                  <a:gd name="T27" fmla="*/ 490 h 2368"/>
                  <a:gd name="T28" fmla="*/ 1051 w 776"/>
                  <a:gd name="T29" fmla="*/ 556 h 2368"/>
                  <a:gd name="T30" fmla="*/ 1212 w 776"/>
                  <a:gd name="T31" fmla="*/ 600 h 2368"/>
                  <a:gd name="T32" fmla="*/ 1132 w 776"/>
                  <a:gd name="T33" fmla="*/ 665 h 2368"/>
                  <a:gd name="T34" fmla="*/ 1212 w 776"/>
                  <a:gd name="T35" fmla="*/ 732 h 2368"/>
                  <a:gd name="T36" fmla="*/ 1132 w 776"/>
                  <a:gd name="T37" fmla="*/ 775 h 2368"/>
                  <a:gd name="T38" fmla="*/ 1294 w 776"/>
                  <a:gd name="T39" fmla="*/ 841 h 2368"/>
                  <a:gd name="T40" fmla="*/ 1212 w 776"/>
                  <a:gd name="T41" fmla="*/ 907 h 2368"/>
                  <a:gd name="T42" fmla="*/ 1294 w 776"/>
                  <a:gd name="T43" fmla="*/ 995 h 2368"/>
                  <a:gd name="T44" fmla="*/ 1212 w 776"/>
                  <a:gd name="T45" fmla="*/ 1017 h 2368"/>
                  <a:gd name="T46" fmla="*/ 1294 w 776"/>
                  <a:gd name="T47" fmla="*/ 1082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9" name="Freeform 132"/>
              <p:cNvSpPr>
                <a:spLocks/>
              </p:cNvSpPr>
              <p:nvPr/>
            </p:nvSpPr>
            <p:spPr bwMode="hidden">
              <a:xfrm>
                <a:off x="3878" y="1470"/>
                <a:ext cx="1518" cy="1067"/>
              </a:xfrm>
              <a:custGeom>
                <a:avLst/>
                <a:gdLst>
                  <a:gd name="T0" fmla="*/ 0 w 776"/>
                  <a:gd name="T1" fmla="*/ 13 h 2368"/>
                  <a:gd name="T2" fmla="*/ 917 w 776"/>
                  <a:gd name="T3" fmla="*/ 3 h 2368"/>
                  <a:gd name="T4" fmla="*/ 368 w 776"/>
                  <a:gd name="T5" fmla="*/ 32 h 2368"/>
                  <a:gd name="T6" fmla="*/ 1285 w 776"/>
                  <a:gd name="T7" fmla="*/ 32 h 2368"/>
                  <a:gd name="T8" fmla="*/ 736 w 776"/>
                  <a:gd name="T9" fmla="*/ 62 h 2368"/>
                  <a:gd name="T10" fmla="*/ 1469 w 776"/>
                  <a:gd name="T11" fmla="*/ 72 h 2368"/>
                  <a:gd name="T12" fmla="*/ 1101 w 776"/>
                  <a:gd name="T13" fmla="*/ 91 h 2368"/>
                  <a:gd name="T14" fmla="*/ 1837 w 776"/>
                  <a:gd name="T15" fmla="*/ 100 h 2368"/>
                  <a:gd name="T16" fmla="*/ 1469 w 776"/>
                  <a:gd name="T17" fmla="*/ 120 h 2368"/>
                  <a:gd name="T18" fmla="*/ 2021 w 776"/>
                  <a:gd name="T19" fmla="*/ 130 h 2368"/>
                  <a:gd name="T20" fmla="*/ 1837 w 776"/>
                  <a:gd name="T21" fmla="*/ 150 h 2368"/>
                  <a:gd name="T22" fmla="*/ 2205 w 776"/>
                  <a:gd name="T23" fmla="*/ 169 h 2368"/>
                  <a:gd name="T24" fmla="*/ 2205 w 776"/>
                  <a:gd name="T25" fmla="*/ 188 h 2368"/>
                  <a:gd name="T26" fmla="*/ 2572 w 776"/>
                  <a:gd name="T27" fmla="*/ 218 h 2368"/>
                  <a:gd name="T28" fmla="*/ 2389 w 776"/>
                  <a:gd name="T29" fmla="*/ 247 h 2368"/>
                  <a:gd name="T30" fmla="*/ 2754 w 776"/>
                  <a:gd name="T31" fmla="*/ 266 h 2368"/>
                  <a:gd name="T32" fmla="*/ 2572 w 776"/>
                  <a:gd name="T33" fmla="*/ 296 h 2368"/>
                  <a:gd name="T34" fmla="*/ 2754 w 776"/>
                  <a:gd name="T35" fmla="*/ 325 h 2368"/>
                  <a:gd name="T36" fmla="*/ 2572 w 776"/>
                  <a:gd name="T37" fmla="*/ 344 h 2368"/>
                  <a:gd name="T38" fmla="*/ 2938 w 776"/>
                  <a:gd name="T39" fmla="*/ 374 h 2368"/>
                  <a:gd name="T40" fmla="*/ 2754 w 776"/>
                  <a:gd name="T41" fmla="*/ 403 h 2368"/>
                  <a:gd name="T42" fmla="*/ 2938 w 776"/>
                  <a:gd name="T43" fmla="*/ 442 h 2368"/>
                  <a:gd name="T44" fmla="*/ 2754 w 776"/>
                  <a:gd name="T45" fmla="*/ 451 h 2368"/>
                  <a:gd name="T46" fmla="*/ 2938 w 776"/>
                  <a:gd name="T47" fmla="*/ 481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0" name="Freeform 133"/>
              <p:cNvSpPr>
                <a:spLocks/>
              </p:cNvSpPr>
              <p:nvPr/>
            </p:nvSpPr>
            <p:spPr bwMode="hidden">
              <a:xfrm>
                <a:off x="3934" y="337"/>
                <a:ext cx="663" cy="1434"/>
              </a:xfrm>
              <a:custGeom>
                <a:avLst/>
                <a:gdLst>
                  <a:gd name="T0" fmla="*/ 0 w 776"/>
                  <a:gd name="T1" fmla="*/ 24 h 2368"/>
                  <a:gd name="T2" fmla="*/ 175 w 776"/>
                  <a:gd name="T3" fmla="*/ 6 h 2368"/>
                  <a:gd name="T4" fmla="*/ 70 w 776"/>
                  <a:gd name="T5" fmla="*/ 59 h 2368"/>
                  <a:gd name="T6" fmla="*/ 245 w 776"/>
                  <a:gd name="T7" fmla="*/ 59 h 2368"/>
                  <a:gd name="T8" fmla="*/ 140 w 776"/>
                  <a:gd name="T9" fmla="*/ 111 h 2368"/>
                  <a:gd name="T10" fmla="*/ 280 w 776"/>
                  <a:gd name="T11" fmla="*/ 129 h 2368"/>
                  <a:gd name="T12" fmla="*/ 210 w 776"/>
                  <a:gd name="T13" fmla="*/ 164 h 2368"/>
                  <a:gd name="T14" fmla="*/ 350 w 776"/>
                  <a:gd name="T15" fmla="*/ 182 h 2368"/>
                  <a:gd name="T16" fmla="*/ 280 w 776"/>
                  <a:gd name="T17" fmla="*/ 217 h 2368"/>
                  <a:gd name="T18" fmla="*/ 385 w 776"/>
                  <a:gd name="T19" fmla="*/ 235 h 2368"/>
                  <a:gd name="T20" fmla="*/ 350 w 776"/>
                  <a:gd name="T21" fmla="*/ 270 h 2368"/>
                  <a:gd name="T22" fmla="*/ 420 w 776"/>
                  <a:gd name="T23" fmla="*/ 305 h 2368"/>
                  <a:gd name="T24" fmla="*/ 420 w 776"/>
                  <a:gd name="T25" fmla="*/ 340 h 2368"/>
                  <a:gd name="T26" fmla="*/ 490 w 776"/>
                  <a:gd name="T27" fmla="*/ 393 h 2368"/>
                  <a:gd name="T28" fmla="*/ 455 w 776"/>
                  <a:gd name="T29" fmla="*/ 446 h 2368"/>
                  <a:gd name="T30" fmla="*/ 525 w 776"/>
                  <a:gd name="T31" fmla="*/ 481 h 2368"/>
                  <a:gd name="T32" fmla="*/ 490 w 776"/>
                  <a:gd name="T33" fmla="*/ 534 h 2368"/>
                  <a:gd name="T34" fmla="*/ 525 w 776"/>
                  <a:gd name="T35" fmla="*/ 587 h 2368"/>
                  <a:gd name="T36" fmla="*/ 490 w 776"/>
                  <a:gd name="T37" fmla="*/ 622 h 2368"/>
                  <a:gd name="T38" fmla="*/ 560 w 776"/>
                  <a:gd name="T39" fmla="*/ 675 h 2368"/>
                  <a:gd name="T40" fmla="*/ 525 w 776"/>
                  <a:gd name="T41" fmla="*/ 727 h 2368"/>
                  <a:gd name="T42" fmla="*/ 560 w 776"/>
                  <a:gd name="T43" fmla="*/ 798 h 2368"/>
                  <a:gd name="T44" fmla="*/ 525 w 776"/>
                  <a:gd name="T45" fmla="*/ 816 h 2368"/>
                  <a:gd name="T46" fmla="*/ 560 w 776"/>
                  <a:gd name="T47" fmla="*/ 8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1" name="Freeform 134"/>
              <p:cNvSpPr>
                <a:spLocks/>
              </p:cNvSpPr>
              <p:nvPr/>
            </p:nvSpPr>
            <p:spPr bwMode="hidden">
              <a:xfrm rot="1346631" flipH="1">
                <a:off x="1702" y="1506"/>
                <a:ext cx="442" cy="837"/>
              </a:xfrm>
              <a:custGeom>
                <a:avLst/>
                <a:gdLst>
                  <a:gd name="T0" fmla="*/ 0 w 776"/>
                  <a:gd name="T1" fmla="*/ 8 h 2368"/>
                  <a:gd name="T2" fmla="*/ 78 w 776"/>
                  <a:gd name="T3" fmla="*/ 2 h 2368"/>
                  <a:gd name="T4" fmla="*/ 31 w 776"/>
                  <a:gd name="T5" fmla="*/ 20 h 2368"/>
                  <a:gd name="T6" fmla="*/ 109 w 776"/>
                  <a:gd name="T7" fmla="*/ 20 h 2368"/>
                  <a:gd name="T8" fmla="*/ 62 w 776"/>
                  <a:gd name="T9" fmla="*/ 38 h 2368"/>
                  <a:gd name="T10" fmla="*/ 125 w 776"/>
                  <a:gd name="T11" fmla="*/ 44 h 2368"/>
                  <a:gd name="T12" fmla="*/ 93 w 776"/>
                  <a:gd name="T13" fmla="*/ 56 h 2368"/>
                  <a:gd name="T14" fmla="*/ 155 w 776"/>
                  <a:gd name="T15" fmla="*/ 62 h 2368"/>
                  <a:gd name="T16" fmla="*/ 125 w 776"/>
                  <a:gd name="T17" fmla="*/ 74 h 2368"/>
                  <a:gd name="T18" fmla="*/ 171 w 776"/>
                  <a:gd name="T19" fmla="*/ 80 h 2368"/>
                  <a:gd name="T20" fmla="*/ 155 w 776"/>
                  <a:gd name="T21" fmla="*/ 92 h 2368"/>
                  <a:gd name="T22" fmla="*/ 187 w 776"/>
                  <a:gd name="T23" fmla="*/ 104 h 2368"/>
                  <a:gd name="T24" fmla="*/ 187 w 776"/>
                  <a:gd name="T25" fmla="*/ 116 h 2368"/>
                  <a:gd name="T26" fmla="*/ 218 w 776"/>
                  <a:gd name="T27" fmla="*/ 134 h 2368"/>
                  <a:gd name="T28" fmla="*/ 202 w 776"/>
                  <a:gd name="T29" fmla="*/ 152 h 2368"/>
                  <a:gd name="T30" fmla="*/ 234 w 776"/>
                  <a:gd name="T31" fmla="*/ 164 h 2368"/>
                  <a:gd name="T32" fmla="*/ 218 w 776"/>
                  <a:gd name="T33" fmla="*/ 182 h 2368"/>
                  <a:gd name="T34" fmla="*/ 234 w 776"/>
                  <a:gd name="T35" fmla="*/ 200 h 2368"/>
                  <a:gd name="T36" fmla="*/ 218 w 776"/>
                  <a:gd name="T37" fmla="*/ 212 h 2368"/>
                  <a:gd name="T38" fmla="*/ 249 w 776"/>
                  <a:gd name="T39" fmla="*/ 230 h 2368"/>
                  <a:gd name="T40" fmla="*/ 234 w 776"/>
                  <a:gd name="T41" fmla="*/ 248 h 2368"/>
                  <a:gd name="T42" fmla="*/ 249 w 776"/>
                  <a:gd name="T43" fmla="*/ 272 h 2368"/>
                  <a:gd name="T44" fmla="*/ 234 w 776"/>
                  <a:gd name="T45" fmla="*/ 278 h 2368"/>
                  <a:gd name="T46" fmla="*/ 249 w 776"/>
                  <a:gd name="T47" fmla="*/ 296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sp>
        <p:nvSpPr>
          <p:cNvPr id="5255" name="Rectangle 135"/>
          <p:cNvSpPr>
            <a:spLocks noGrp="1" noChangeArrowheads="1"/>
          </p:cNvSpPr>
          <p:nvPr>
            <p:ph type="ctrTitle" sz="quarter"/>
          </p:nvPr>
        </p:nvSpPr>
        <p:spPr>
          <a:xfrm>
            <a:off x="685800" y="1827213"/>
            <a:ext cx="7772400" cy="1627187"/>
          </a:xfrm>
        </p:spPr>
        <p:txBody>
          <a:bodyPr/>
          <a:lstStyle>
            <a:lvl1pPr>
              <a:defRPr/>
            </a:lvl1pPr>
          </a:lstStyle>
          <a:p>
            <a:pPr lvl="0"/>
            <a:r>
              <a:rPr lang="en-US" altLang="en-US" noProof="0" smtClean="0"/>
              <a:t>Click to edit Master title style</a:t>
            </a:r>
          </a:p>
        </p:txBody>
      </p:sp>
      <p:sp>
        <p:nvSpPr>
          <p:cNvPr id="5256" name="Rectangle 136"/>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137" name="Rectangle 137"/>
          <p:cNvSpPr>
            <a:spLocks noGrp="1" noChangeArrowheads="1"/>
          </p:cNvSpPr>
          <p:nvPr>
            <p:ph type="dt" sz="quarter" idx="10"/>
          </p:nvPr>
        </p:nvSpPr>
        <p:spPr/>
        <p:txBody>
          <a:bodyPr/>
          <a:lstStyle>
            <a:lvl1pPr>
              <a:defRPr/>
            </a:lvl1pPr>
          </a:lstStyle>
          <a:p>
            <a:pPr>
              <a:defRPr/>
            </a:pPr>
            <a:endParaRPr lang="en-US" altLang="en-US"/>
          </a:p>
        </p:txBody>
      </p:sp>
      <p:sp>
        <p:nvSpPr>
          <p:cNvPr id="138" name="Rectangle 138"/>
          <p:cNvSpPr>
            <a:spLocks noGrp="1" noChangeArrowheads="1"/>
          </p:cNvSpPr>
          <p:nvPr>
            <p:ph type="ftr" sz="quarter" idx="11"/>
          </p:nvPr>
        </p:nvSpPr>
        <p:spPr/>
        <p:txBody>
          <a:bodyPr/>
          <a:lstStyle>
            <a:lvl1pPr>
              <a:defRPr/>
            </a:lvl1pPr>
          </a:lstStyle>
          <a:p>
            <a:pPr>
              <a:defRPr/>
            </a:pPr>
            <a:r>
              <a:rPr lang="en-US" altLang="en-US"/>
              <a:t>Dr Versha Prasad</a:t>
            </a:r>
          </a:p>
        </p:txBody>
      </p:sp>
      <p:sp>
        <p:nvSpPr>
          <p:cNvPr id="139" name="Rectangle 139"/>
          <p:cNvSpPr>
            <a:spLocks noGrp="1" noChangeArrowheads="1"/>
          </p:cNvSpPr>
          <p:nvPr>
            <p:ph type="sldNum" sz="quarter" idx="12"/>
          </p:nvPr>
        </p:nvSpPr>
        <p:spPr/>
        <p:txBody>
          <a:bodyPr/>
          <a:lstStyle>
            <a:lvl1pPr>
              <a:defRPr/>
            </a:lvl1pPr>
          </a:lstStyle>
          <a:p>
            <a:fld id="{7891D1D3-8504-47B6-9C0C-134FB4C6965B}" type="slidenum">
              <a:rPr lang="en-US" altLang="en-US"/>
              <a:pPr/>
              <a:t>‹#›</a:t>
            </a:fld>
            <a:endParaRPr lang="en-US" altLang="en-US"/>
          </a:p>
        </p:txBody>
      </p:sp>
    </p:spTree>
    <p:extLst>
      <p:ext uri="{BB962C8B-B14F-4D97-AF65-F5344CB8AC3E}">
        <p14:creationId xmlns:p14="http://schemas.microsoft.com/office/powerpoint/2010/main" val="4105794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13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40"/>
          <p:cNvSpPr>
            <a:spLocks noGrp="1" noChangeArrowheads="1"/>
          </p:cNvSpPr>
          <p:nvPr>
            <p:ph type="ftr" sz="quarter" idx="11"/>
          </p:nvPr>
        </p:nvSpPr>
        <p:spPr>
          <a:ln/>
        </p:spPr>
        <p:txBody>
          <a:bodyPr/>
          <a:lstStyle>
            <a:lvl1pPr>
              <a:defRPr/>
            </a:lvl1pPr>
          </a:lstStyle>
          <a:p>
            <a:pPr>
              <a:defRPr/>
            </a:pPr>
            <a:r>
              <a:rPr lang="en-US" altLang="en-US"/>
              <a:t>Dr Versha Prasad</a:t>
            </a:r>
          </a:p>
        </p:txBody>
      </p:sp>
      <p:sp>
        <p:nvSpPr>
          <p:cNvPr id="6" name="Rectangle 141"/>
          <p:cNvSpPr>
            <a:spLocks noGrp="1" noChangeArrowheads="1"/>
          </p:cNvSpPr>
          <p:nvPr>
            <p:ph type="sldNum" sz="quarter" idx="12"/>
          </p:nvPr>
        </p:nvSpPr>
        <p:spPr>
          <a:ln/>
        </p:spPr>
        <p:txBody>
          <a:bodyPr/>
          <a:lstStyle>
            <a:lvl1pPr>
              <a:defRPr/>
            </a:lvl1pPr>
          </a:lstStyle>
          <a:p>
            <a:fld id="{1D614929-BFAF-4426-BE5B-12B94395D92E}" type="slidenum">
              <a:rPr lang="en-US" altLang="en-US"/>
              <a:pPr/>
              <a:t>‹#›</a:t>
            </a:fld>
            <a:endParaRPr lang="en-US" altLang="en-US"/>
          </a:p>
        </p:txBody>
      </p:sp>
    </p:spTree>
    <p:extLst>
      <p:ext uri="{BB962C8B-B14F-4D97-AF65-F5344CB8AC3E}">
        <p14:creationId xmlns:p14="http://schemas.microsoft.com/office/powerpoint/2010/main" val="1277545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1625"/>
            <a:ext cx="1943100" cy="579437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685800" y="301625"/>
            <a:ext cx="5676900" cy="57943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13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40"/>
          <p:cNvSpPr>
            <a:spLocks noGrp="1" noChangeArrowheads="1"/>
          </p:cNvSpPr>
          <p:nvPr>
            <p:ph type="ftr" sz="quarter" idx="11"/>
          </p:nvPr>
        </p:nvSpPr>
        <p:spPr>
          <a:ln/>
        </p:spPr>
        <p:txBody>
          <a:bodyPr/>
          <a:lstStyle>
            <a:lvl1pPr>
              <a:defRPr/>
            </a:lvl1pPr>
          </a:lstStyle>
          <a:p>
            <a:pPr>
              <a:defRPr/>
            </a:pPr>
            <a:r>
              <a:rPr lang="en-US" altLang="en-US"/>
              <a:t>Dr Versha Prasad</a:t>
            </a:r>
          </a:p>
        </p:txBody>
      </p:sp>
      <p:sp>
        <p:nvSpPr>
          <p:cNvPr id="6" name="Rectangle 141"/>
          <p:cNvSpPr>
            <a:spLocks noGrp="1" noChangeArrowheads="1"/>
          </p:cNvSpPr>
          <p:nvPr>
            <p:ph type="sldNum" sz="quarter" idx="12"/>
          </p:nvPr>
        </p:nvSpPr>
        <p:spPr>
          <a:ln/>
        </p:spPr>
        <p:txBody>
          <a:bodyPr/>
          <a:lstStyle>
            <a:lvl1pPr>
              <a:defRPr/>
            </a:lvl1pPr>
          </a:lstStyle>
          <a:p>
            <a:fld id="{99D912FD-D124-4936-9C0A-06A04CA30D2A}" type="slidenum">
              <a:rPr lang="en-US" altLang="en-US"/>
              <a:pPr/>
              <a:t>‹#›</a:t>
            </a:fld>
            <a:endParaRPr lang="en-US" altLang="en-US"/>
          </a:p>
        </p:txBody>
      </p:sp>
    </p:spTree>
    <p:extLst>
      <p:ext uri="{BB962C8B-B14F-4D97-AF65-F5344CB8AC3E}">
        <p14:creationId xmlns:p14="http://schemas.microsoft.com/office/powerpoint/2010/main" val="26224112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Black" panose="020B0A04020102020204" pitchFamily="34" charset="0"/>
                  <a:cs typeface="Arial" panose="020B0604020202020204" pitchFamily="34" charset="0"/>
                </a:defRPr>
              </a:lvl1pPr>
              <a:lvl2pPr marL="742950" indent="-285750">
                <a:defRPr>
                  <a:solidFill>
                    <a:schemeClr val="tx1"/>
                  </a:solidFill>
                  <a:latin typeface="Arial Black" panose="020B0A04020102020204" pitchFamily="34" charset="0"/>
                  <a:cs typeface="Arial" panose="020B0604020202020204" pitchFamily="34" charset="0"/>
                </a:defRPr>
              </a:lvl2pPr>
              <a:lvl3pPr marL="1143000" indent="-228600">
                <a:defRPr>
                  <a:solidFill>
                    <a:schemeClr val="tx1"/>
                  </a:solidFill>
                  <a:latin typeface="Arial Black" panose="020B0A04020102020204" pitchFamily="34" charset="0"/>
                  <a:cs typeface="Arial" panose="020B0604020202020204" pitchFamily="34" charset="0"/>
                </a:defRPr>
              </a:lvl3pPr>
              <a:lvl4pPr marL="1600200" indent="-228600">
                <a:defRPr>
                  <a:solidFill>
                    <a:schemeClr val="tx1"/>
                  </a:solidFill>
                  <a:latin typeface="Arial Black" panose="020B0A04020102020204" pitchFamily="34" charset="0"/>
                  <a:cs typeface="Arial" panose="020B0604020202020204" pitchFamily="34" charset="0"/>
                </a:defRPr>
              </a:lvl4pPr>
              <a:lvl5pPr marL="2057400" indent="-228600">
                <a:defRPr>
                  <a:solidFill>
                    <a:schemeClr val="tx1"/>
                  </a:solidFill>
                  <a:latin typeface="Arial Black" panose="020B0A04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9pPr>
            </a:lstStyle>
            <a:p>
              <a:pPr algn="ctr" eaLnBrk="1" hangingPunct="1"/>
              <a:endParaRPr kumimoji="1" lang="en-US" altLang="en-US" sz="2400">
                <a:latin typeface="Times New Roman" panose="02020603050405020304"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Black" panose="020B0A04020102020204" pitchFamily="34" charset="0"/>
                  <a:cs typeface="Arial" panose="020B0604020202020204" pitchFamily="34" charset="0"/>
                </a:defRPr>
              </a:lvl1pPr>
              <a:lvl2pPr marL="742950" indent="-285750">
                <a:defRPr>
                  <a:solidFill>
                    <a:schemeClr val="tx1"/>
                  </a:solidFill>
                  <a:latin typeface="Arial Black" panose="020B0A04020102020204" pitchFamily="34" charset="0"/>
                  <a:cs typeface="Arial" panose="020B0604020202020204" pitchFamily="34" charset="0"/>
                </a:defRPr>
              </a:lvl2pPr>
              <a:lvl3pPr marL="1143000" indent="-228600">
                <a:defRPr>
                  <a:solidFill>
                    <a:schemeClr val="tx1"/>
                  </a:solidFill>
                  <a:latin typeface="Arial Black" panose="020B0A04020102020204" pitchFamily="34" charset="0"/>
                  <a:cs typeface="Arial" panose="020B0604020202020204" pitchFamily="34" charset="0"/>
                </a:defRPr>
              </a:lvl3pPr>
              <a:lvl4pPr marL="1600200" indent="-228600">
                <a:defRPr>
                  <a:solidFill>
                    <a:schemeClr val="tx1"/>
                  </a:solidFill>
                  <a:latin typeface="Arial Black" panose="020B0A04020102020204" pitchFamily="34" charset="0"/>
                  <a:cs typeface="Arial" panose="020B0604020202020204" pitchFamily="34" charset="0"/>
                </a:defRPr>
              </a:lvl4pPr>
              <a:lvl5pPr marL="2057400" indent="-228600">
                <a:defRPr>
                  <a:solidFill>
                    <a:schemeClr val="tx1"/>
                  </a:solidFill>
                  <a:latin typeface="Arial Black" panose="020B0A04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9pPr>
            </a:lstStyle>
            <a:p>
              <a:pPr algn="ctr" eaLnBrk="1" hangingPunct="1"/>
              <a:endParaRPr kumimoji="1" lang="en-US" altLang="en-US" sz="2400">
                <a:latin typeface="Times New Roman" panose="02020603050405020304"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Black" panose="020B0A04020102020204" pitchFamily="34" charset="0"/>
                  <a:cs typeface="Arial" panose="020B0604020202020204" pitchFamily="34" charset="0"/>
                </a:defRPr>
              </a:lvl1pPr>
              <a:lvl2pPr marL="742950" indent="-285750">
                <a:defRPr>
                  <a:solidFill>
                    <a:schemeClr val="tx1"/>
                  </a:solidFill>
                  <a:latin typeface="Arial Black" panose="020B0A04020102020204" pitchFamily="34" charset="0"/>
                  <a:cs typeface="Arial" panose="020B0604020202020204" pitchFamily="34" charset="0"/>
                </a:defRPr>
              </a:lvl2pPr>
              <a:lvl3pPr marL="1143000" indent="-228600">
                <a:defRPr>
                  <a:solidFill>
                    <a:schemeClr val="tx1"/>
                  </a:solidFill>
                  <a:latin typeface="Arial Black" panose="020B0A04020102020204" pitchFamily="34" charset="0"/>
                  <a:cs typeface="Arial" panose="020B0604020202020204" pitchFamily="34" charset="0"/>
                </a:defRPr>
              </a:lvl3pPr>
              <a:lvl4pPr marL="1600200" indent="-228600">
                <a:defRPr>
                  <a:solidFill>
                    <a:schemeClr val="tx1"/>
                  </a:solidFill>
                  <a:latin typeface="Arial Black" panose="020B0A04020102020204" pitchFamily="34" charset="0"/>
                  <a:cs typeface="Arial" panose="020B0604020202020204" pitchFamily="34" charset="0"/>
                </a:defRPr>
              </a:lvl4pPr>
              <a:lvl5pPr marL="2057400" indent="-228600">
                <a:defRPr>
                  <a:solidFill>
                    <a:schemeClr val="tx1"/>
                  </a:solidFill>
                  <a:latin typeface="Arial Black" panose="020B0A04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9pPr>
            </a:lstStyle>
            <a:p>
              <a:pPr eaLnBrk="1" hangingPunct="1"/>
              <a:endParaRPr lang="en-IN" altLang="en-US"/>
            </a:p>
          </p:txBody>
        </p:sp>
        <p:sp>
          <p:nvSpPr>
            <p:cNvPr id="9" name="AutoShape 7"/>
            <p:cNvSpPr>
              <a:spLocks noChangeArrowheads="1"/>
            </p:cNvSpPr>
            <p:nvPr/>
          </p:nvSpPr>
          <p:spPr bwMode="auto">
            <a:xfrm>
              <a:off x="5196" y="3080"/>
              <a:ext cx="164"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Black" panose="020B0A04020102020204" pitchFamily="34" charset="0"/>
                  <a:cs typeface="Arial" panose="020B0604020202020204" pitchFamily="34" charset="0"/>
                </a:defRPr>
              </a:lvl1pPr>
              <a:lvl2pPr marL="742950" indent="-285750">
                <a:defRPr>
                  <a:solidFill>
                    <a:schemeClr val="tx1"/>
                  </a:solidFill>
                  <a:latin typeface="Arial Black" panose="020B0A04020102020204" pitchFamily="34" charset="0"/>
                  <a:cs typeface="Arial" panose="020B0604020202020204" pitchFamily="34" charset="0"/>
                </a:defRPr>
              </a:lvl2pPr>
              <a:lvl3pPr marL="1143000" indent="-228600">
                <a:defRPr>
                  <a:solidFill>
                    <a:schemeClr val="tx1"/>
                  </a:solidFill>
                  <a:latin typeface="Arial Black" panose="020B0A04020102020204" pitchFamily="34" charset="0"/>
                  <a:cs typeface="Arial" panose="020B0604020202020204" pitchFamily="34" charset="0"/>
                </a:defRPr>
              </a:lvl3pPr>
              <a:lvl4pPr marL="1600200" indent="-228600">
                <a:defRPr>
                  <a:solidFill>
                    <a:schemeClr val="tx1"/>
                  </a:solidFill>
                  <a:latin typeface="Arial Black" panose="020B0A04020102020204" pitchFamily="34" charset="0"/>
                  <a:cs typeface="Arial" panose="020B0604020202020204" pitchFamily="34" charset="0"/>
                </a:defRPr>
              </a:lvl4pPr>
              <a:lvl5pPr marL="2057400" indent="-228600">
                <a:defRPr>
                  <a:solidFill>
                    <a:schemeClr val="tx1"/>
                  </a:solidFill>
                  <a:latin typeface="Arial Black" panose="020B0A04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9pPr>
            </a:lstStyle>
            <a:p>
              <a:pPr eaLnBrk="1" hangingPunct="1"/>
              <a:endParaRPr lang="en-IN" altLang="en-US"/>
            </a:p>
          </p:txBody>
        </p:sp>
      </p:grpSp>
      <p:sp>
        <p:nvSpPr>
          <p:cNvPr id="10248" name="Rectangle 8"/>
          <p:cNvSpPr>
            <a:spLocks noGrp="1" noChangeArrowheads="1"/>
          </p:cNvSpPr>
          <p:nvPr>
            <p:ph type="subTitle" idx="1"/>
          </p:nvPr>
        </p:nvSpPr>
        <p:spPr>
          <a:xfrm>
            <a:off x="4673600" y="2927350"/>
            <a:ext cx="4013200" cy="1822450"/>
          </a:xfrm>
        </p:spPr>
        <p:txBody>
          <a:bodyPr anchor="b"/>
          <a:lstStyle>
            <a:lvl1pPr marL="0" indent="0">
              <a:buFont typeface="Wingdings" panose="05000000000000000000" pitchFamily="2" charset="2"/>
              <a:buNone/>
              <a:defRPr>
                <a:solidFill>
                  <a:schemeClr val="tx2"/>
                </a:solidFill>
              </a:defRPr>
            </a:lvl1pPr>
          </a:lstStyle>
          <a:p>
            <a:pPr lvl="0"/>
            <a:r>
              <a:rPr lang="en-US" altLang="en-US" noProof="0" smtClean="0"/>
              <a:t>Click to edit Master subtitle style</a:t>
            </a:r>
          </a:p>
        </p:txBody>
      </p:sp>
      <p:sp>
        <p:nvSpPr>
          <p:cNvPr id="10252"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pPr lvl="0"/>
            <a:r>
              <a:rPr lang="en-US" altLang="en-US" noProof="0" smtClean="0"/>
              <a:t>Click to edit Master title style</a:t>
            </a:r>
          </a:p>
        </p:txBody>
      </p:sp>
      <p:sp>
        <p:nvSpPr>
          <p:cNvPr id="10" name="Date Placeholder 9"/>
          <p:cNvSpPr>
            <a:spLocks noGrp="1" noChangeArrowheads="1"/>
          </p:cNvSpPr>
          <p:nvPr>
            <p:ph type="dt" sz="quarter" idx="10"/>
          </p:nvPr>
        </p:nvSpPr>
        <p:spPr/>
        <p:txBody>
          <a:bodyPr/>
          <a:lstStyle>
            <a:lvl1pPr>
              <a:defRPr>
                <a:solidFill>
                  <a:schemeClr val="bg1"/>
                </a:solidFill>
              </a:defRPr>
            </a:lvl1pPr>
          </a:lstStyle>
          <a:p>
            <a:pPr>
              <a:defRPr/>
            </a:pPr>
            <a:endParaRPr lang="en-US" altLang="en-US"/>
          </a:p>
        </p:txBody>
      </p:sp>
      <p:sp>
        <p:nvSpPr>
          <p:cNvPr id="11" name="Footer Placeholder 10"/>
          <p:cNvSpPr>
            <a:spLocks noGrp="1" noChangeArrowheads="1"/>
          </p:cNvSpPr>
          <p:nvPr>
            <p:ph type="ftr" sz="quarter" idx="11"/>
          </p:nvPr>
        </p:nvSpPr>
        <p:spPr/>
        <p:txBody>
          <a:bodyPr/>
          <a:lstStyle>
            <a:lvl1pPr algn="r">
              <a:defRPr/>
            </a:lvl1pPr>
          </a:lstStyle>
          <a:p>
            <a:pPr>
              <a:defRPr/>
            </a:pPr>
            <a:r>
              <a:rPr lang="en-US" altLang="en-US"/>
              <a:t>Dr Versha Prasad</a:t>
            </a:r>
          </a:p>
        </p:txBody>
      </p:sp>
      <p:sp>
        <p:nvSpPr>
          <p:cNvPr id="12" name="Slide Number Placeholder 11"/>
          <p:cNvSpPr>
            <a:spLocks noGrp="1" noChangeArrowheads="1"/>
          </p:cNvSpPr>
          <p:nvPr>
            <p:ph type="sldNum" sz="quarter" idx="12"/>
          </p:nvPr>
        </p:nvSpPr>
        <p:spPr>
          <a:xfrm>
            <a:off x="76200" y="6248400"/>
            <a:ext cx="587375" cy="488950"/>
          </a:xfrm>
        </p:spPr>
        <p:txBody>
          <a:bodyPr anchorCtr="0"/>
          <a:lstStyle>
            <a:lvl1pPr>
              <a:defRPr/>
            </a:lvl1pPr>
          </a:lstStyle>
          <a:p>
            <a:fld id="{E9DA0DC8-80AA-4A5C-A11F-8AB299B8F2F0}" type="slidenum">
              <a:rPr lang="en-US" altLang="en-US"/>
              <a:pPr/>
              <a:t>‹#›</a:t>
            </a:fld>
            <a:endParaRPr lang="en-US" altLang="en-US"/>
          </a:p>
        </p:txBody>
      </p:sp>
    </p:spTree>
    <p:extLst>
      <p:ext uri="{BB962C8B-B14F-4D97-AF65-F5344CB8AC3E}">
        <p14:creationId xmlns:p14="http://schemas.microsoft.com/office/powerpoint/2010/main" val="14693513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ltLang="en-US"/>
              <a:t>Dr Versha Prasad</a:t>
            </a:r>
          </a:p>
        </p:txBody>
      </p:sp>
      <p:sp>
        <p:nvSpPr>
          <p:cNvPr id="6" name="Rectangle 13"/>
          <p:cNvSpPr>
            <a:spLocks noGrp="1" noChangeArrowheads="1"/>
          </p:cNvSpPr>
          <p:nvPr>
            <p:ph type="sldNum" sz="quarter" idx="12"/>
          </p:nvPr>
        </p:nvSpPr>
        <p:spPr>
          <a:ln/>
        </p:spPr>
        <p:txBody>
          <a:bodyPr/>
          <a:lstStyle>
            <a:lvl1pPr>
              <a:defRPr/>
            </a:lvl1pPr>
          </a:lstStyle>
          <a:p>
            <a:fld id="{4244940A-F328-4F98-B21B-B9DF6A6CD1F5}" type="slidenum">
              <a:rPr lang="en-US" altLang="en-US"/>
              <a:pPr/>
              <a:t>‹#›</a:t>
            </a:fld>
            <a:endParaRPr lang="en-US" altLang="en-US"/>
          </a:p>
        </p:txBody>
      </p:sp>
    </p:spTree>
    <p:extLst>
      <p:ext uri="{BB962C8B-B14F-4D97-AF65-F5344CB8AC3E}">
        <p14:creationId xmlns:p14="http://schemas.microsoft.com/office/powerpoint/2010/main" val="35449230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ltLang="en-US"/>
              <a:t>Dr Versha Prasad</a:t>
            </a:r>
          </a:p>
        </p:txBody>
      </p:sp>
      <p:sp>
        <p:nvSpPr>
          <p:cNvPr id="6" name="Rectangle 13"/>
          <p:cNvSpPr>
            <a:spLocks noGrp="1" noChangeArrowheads="1"/>
          </p:cNvSpPr>
          <p:nvPr>
            <p:ph type="sldNum" sz="quarter" idx="12"/>
          </p:nvPr>
        </p:nvSpPr>
        <p:spPr>
          <a:ln/>
        </p:spPr>
        <p:txBody>
          <a:bodyPr/>
          <a:lstStyle>
            <a:lvl1pPr>
              <a:defRPr/>
            </a:lvl1pPr>
          </a:lstStyle>
          <a:p>
            <a:fld id="{3B531318-E878-433C-8770-71D35C4F8C33}" type="slidenum">
              <a:rPr lang="en-US" altLang="en-US"/>
              <a:pPr/>
              <a:t>‹#›</a:t>
            </a:fld>
            <a:endParaRPr lang="en-US" altLang="en-US"/>
          </a:p>
        </p:txBody>
      </p:sp>
    </p:spTree>
    <p:extLst>
      <p:ext uri="{BB962C8B-B14F-4D97-AF65-F5344CB8AC3E}">
        <p14:creationId xmlns:p14="http://schemas.microsoft.com/office/powerpoint/2010/main" val="12400994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2362200"/>
            <a:ext cx="3770313" cy="372427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760913" y="2362200"/>
            <a:ext cx="3770312" cy="372427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ltLang="en-US"/>
              <a:t>Dr Versha Prasad</a:t>
            </a:r>
          </a:p>
        </p:txBody>
      </p:sp>
      <p:sp>
        <p:nvSpPr>
          <p:cNvPr id="7" name="Rectangle 13"/>
          <p:cNvSpPr>
            <a:spLocks noGrp="1" noChangeArrowheads="1"/>
          </p:cNvSpPr>
          <p:nvPr>
            <p:ph type="sldNum" sz="quarter" idx="12"/>
          </p:nvPr>
        </p:nvSpPr>
        <p:spPr>
          <a:ln/>
        </p:spPr>
        <p:txBody>
          <a:bodyPr/>
          <a:lstStyle>
            <a:lvl1pPr>
              <a:defRPr/>
            </a:lvl1pPr>
          </a:lstStyle>
          <a:p>
            <a:fld id="{1DB84081-673D-4173-AE39-8DB5677384EF}" type="slidenum">
              <a:rPr lang="en-US" altLang="en-US"/>
              <a:pPr/>
              <a:t>‹#›</a:t>
            </a:fld>
            <a:endParaRPr lang="en-US" altLang="en-US"/>
          </a:p>
        </p:txBody>
      </p:sp>
    </p:spTree>
    <p:extLst>
      <p:ext uri="{BB962C8B-B14F-4D97-AF65-F5344CB8AC3E}">
        <p14:creationId xmlns:p14="http://schemas.microsoft.com/office/powerpoint/2010/main" val="8820507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12"/>
          <p:cNvSpPr>
            <a:spLocks noGrp="1" noChangeArrowheads="1"/>
          </p:cNvSpPr>
          <p:nvPr>
            <p:ph type="ftr" sz="quarter" idx="11"/>
          </p:nvPr>
        </p:nvSpPr>
        <p:spPr>
          <a:ln/>
        </p:spPr>
        <p:txBody>
          <a:bodyPr/>
          <a:lstStyle>
            <a:lvl1pPr>
              <a:defRPr/>
            </a:lvl1pPr>
          </a:lstStyle>
          <a:p>
            <a:pPr>
              <a:defRPr/>
            </a:pPr>
            <a:r>
              <a:rPr lang="en-US" altLang="en-US"/>
              <a:t>Dr Versha Prasad</a:t>
            </a:r>
          </a:p>
        </p:txBody>
      </p:sp>
      <p:sp>
        <p:nvSpPr>
          <p:cNvPr id="9" name="Rectangle 13"/>
          <p:cNvSpPr>
            <a:spLocks noGrp="1" noChangeArrowheads="1"/>
          </p:cNvSpPr>
          <p:nvPr>
            <p:ph type="sldNum" sz="quarter" idx="12"/>
          </p:nvPr>
        </p:nvSpPr>
        <p:spPr>
          <a:ln/>
        </p:spPr>
        <p:txBody>
          <a:bodyPr/>
          <a:lstStyle>
            <a:lvl1pPr>
              <a:defRPr/>
            </a:lvl1pPr>
          </a:lstStyle>
          <a:p>
            <a:fld id="{6AF980D1-B5BF-4F28-9055-2EA048225921}" type="slidenum">
              <a:rPr lang="en-US" altLang="en-US"/>
              <a:pPr/>
              <a:t>‹#›</a:t>
            </a:fld>
            <a:endParaRPr lang="en-US" altLang="en-US"/>
          </a:p>
        </p:txBody>
      </p:sp>
    </p:spTree>
    <p:extLst>
      <p:ext uri="{BB962C8B-B14F-4D97-AF65-F5344CB8AC3E}">
        <p14:creationId xmlns:p14="http://schemas.microsoft.com/office/powerpoint/2010/main" val="3592998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12"/>
          <p:cNvSpPr>
            <a:spLocks noGrp="1" noChangeArrowheads="1"/>
          </p:cNvSpPr>
          <p:nvPr>
            <p:ph type="ftr" sz="quarter" idx="11"/>
          </p:nvPr>
        </p:nvSpPr>
        <p:spPr>
          <a:ln/>
        </p:spPr>
        <p:txBody>
          <a:bodyPr/>
          <a:lstStyle>
            <a:lvl1pPr>
              <a:defRPr/>
            </a:lvl1pPr>
          </a:lstStyle>
          <a:p>
            <a:pPr>
              <a:defRPr/>
            </a:pPr>
            <a:r>
              <a:rPr lang="en-US" altLang="en-US"/>
              <a:t>Dr Versha Prasad</a:t>
            </a:r>
          </a:p>
        </p:txBody>
      </p:sp>
      <p:sp>
        <p:nvSpPr>
          <p:cNvPr id="5" name="Rectangle 13"/>
          <p:cNvSpPr>
            <a:spLocks noGrp="1" noChangeArrowheads="1"/>
          </p:cNvSpPr>
          <p:nvPr>
            <p:ph type="sldNum" sz="quarter" idx="12"/>
          </p:nvPr>
        </p:nvSpPr>
        <p:spPr>
          <a:ln/>
        </p:spPr>
        <p:txBody>
          <a:bodyPr/>
          <a:lstStyle>
            <a:lvl1pPr>
              <a:defRPr/>
            </a:lvl1pPr>
          </a:lstStyle>
          <a:p>
            <a:fld id="{0878AA8A-B036-4092-AB62-7CE765574DB6}" type="slidenum">
              <a:rPr lang="en-US" altLang="en-US"/>
              <a:pPr/>
              <a:t>‹#›</a:t>
            </a:fld>
            <a:endParaRPr lang="en-US" altLang="en-US"/>
          </a:p>
        </p:txBody>
      </p:sp>
    </p:spTree>
    <p:extLst>
      <p:ext uri="{BB962C8B-B14F-4D97-AF65-F5344CB8AC3E}">
        <p14:creationId xmlns:p14="http://schemas.microsoft.com/office/powerpoint/2010/main" val="35660912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12"/>
          <p:cNvSpPr>
            <a:spLocks noGrp="1" noChangeArrowheads="1"/>
          </p:cNvSpPr>
          <p:nvPr>
            <p:ph type="ftr" sz="quarter" idx="11"/>
          </p:nvPr>
        </p:nvSpPr>
        <p:spPr>
          <a:ln/>
        </p:spPr>
        <p:txBody>
          <a:bodyPr/>
          <a:lstStyle>
            <a:lvl1pPr>
              <a:defRPr/>
            </a:lvl1pPr>
          </a:lstStyle>
          <a:p>
            <a:pPr>
              <a:defRPr/>
            </a:pPr>
            <a:r>
              <a:rPr lang="en-US" altLang="en-US"/>
              <a:t>Dr Versha Prasad</a:t>
            </a:r>
          </a:p>
        </p:txBody>
      </p:sp>
      <p:sp>
        <p:nvSpPr>
          <p:cNvPr id="4" name="Rectangle 13"/>
          <p:cNvSpPr>
            <a:spLocks noGrp="1" noChangeArrowheads="1"/>
          </p:cNvSpPr>
          <p:nvPr>
            <p:ph type="sldNum" sz="quarter" idx="12"/>
          </p:nvPr>
        </p:nvSpPr>
        <p:spPr>
          <a:ln/>
        </p:spPr>
        <p:txBody>
          <a:bodyPr/>
          <a:lstStyle>
            <a:lvl1pPr>
              <a:defRPr/>
            </a:lvl1pPr>
          </a:lstStyle>
          <a:p>
            <a:fld id="{39D9E298-6ADC-419B-963A-708C23F677E9}" type="slidenum">
              <a:rPr lang="en-US" altLang="en-US"/>
              <a:pPr/>
              <a:t>‹#›</a:t>
            </a:fld>
            <a:endParaRPr lang="en-US" altLang="en-US"/>
          </a:p>
        </p:txBody>
      </p:sp>
    </p:spTree>
    <p:extLst>
      <p:ext uri="{BB962C8B-B14F-4D97-AF65-F5344CB8AC3E}">
        <p14:creationId xmlns:p14="http://schemas.microsoft.com/office/powerpoint/2010/main" val="24677990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ltLang="en-US"/>
              <a:t>Dr Versha Prasad</a:t>
            </a:r>
          </a:p>
        </p:txBody>
      </p:sp>
      <p:sp>
        <p:nvSpPr>
          <p:cNvPr id="7" name="Rectangle 13"/>
          <p:cNvSpPr>
            <a:spLocks noGrp="1" noChangeArrowheads="1"/>
          </p:cNvSpPr>
          <p:nvPr>
            <p:ph type="sldNum" sz="quarter" idx="12"/>
          </p:nvPr>
        </p:nvSpPr>
        <p:spPr>
          <a:ln/>
        </p:spPr>
        <p:txBody>
          <a:bodyPr/>
          <a:lstStyle>
            <a:lvl1pPr>
              <a:defRPr/>
            </a:lvl1pPr>
          </a:lstStyle>
          <a:p>
            <a:fld id="{74B1493E-AEBA-4D1C-B33C-D5B9641D12BB}" type="slidenum">
              <a:rPr lang="en-US" altLang="en-US"/>
              <a:pPr/>
              <a:t>‹#›</a:t>
            </a:fld>
            <a:endParaRPr lang="en-US" altLang="en-US"/>
          </a:p>
        </p:txBody>
      </p:sp>
    </p:spTree>
    <p:extLst>
      <p:ext uri="{BB962C8B-B14F-4D97-AF65-F5344CB8AC3E}">
        <p14:creationId xmlns:p14="http://schemas.microsoft.com/office/powerpoint/2010/main" val="481126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13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40"/>
          <p:cNvSpPr>
            <a:spLocks noGrp="1" noChangeArrowheads="1"/>
          </p:cNvSpPr>
          <p:nvPr>
            <p:ph type="ftr" sz="quarter" idx="11"/>
          </p:nvPr>
        </p:nvSpPr>
        <p:spPr>
          <a:ln/>
        </p:spPr>
        <p:txBody>
          <a:bodyPr/>
          <a:lstStyle>
            <a:lvl1pPr>
              <a:defRPr/>
            </a:lvl1pPr>
          </a:lstStyle>
          <a:p>
            <a:pPr>
              <a:defRPr/>
            </a:pPr>
            <a:r>
              <a:rPr lang="en-US" altLang="en-US"/>
              <a:t>Dr Versha Prasad</a:t>
            </a:r>
          </a:p>
        </p:txBody>
      </p:sp>
      <p:sp>
        <p:nvSpPr>
          <p:cNvPr id="6" name="Rectangle 141"/>
          <p:cNvSpPr>
            <a:spLocks noGrp="1" noChangeArrowheads="1"/>
          </p:cNvSpPr>
          <p:nvPr>
            <p:ph type="sldNum" sz="quarter" idx="12"/>
          </p:nvPr>
        </p:nvSpPr>
        <p:spPr>
          <a:ln/>
        </p:spPr>
        <p:txBody>
          <a:bodyPr/>
          <a:lstStyle>
            <a:lvl1pPr>
              <a:defRPr/>
            </a:lvl1pPr>
          </a:lstStyle>
          <a:p>
            <a:fld id="{07CB2ED1-ADF9-4ABF-89BF-FE569B66D51B}" type="slidenum">
              <a:rPr lang="en-US" altLang="en-US"/>
              <a:pPr/>
              <a:t>‹#›</a:t>
            </a:fld>
            <a:endParaRPr lang="en-US" altLang="en-US"/>
          </a:p>
        </p:txBody>
      </p:sp>
    </p:spTree>
    <p:extLst>
      <p:ext uri="{BB962C8B-B14F-4D97-AF65-F5344CB8AC3E}">
        <p14:creationId xmlns:p14="http://schemas.microsoft.com/office/powerpoint/2010/main" val="7369963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N"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ltLang="en-US"/>
              <a:t>Dr Versha Prasad</a:t>
            </a:r>
          </a:p>
        </p:txBody>
      </p:sp>
      <p:sp>
        <p:nvSpPr>
          <p:cNvPr id="7" name="Rectangle 13"/>
          <p:cNvSpPr>
            <a:spLocks noGrp="1" noChangeArrowheads="1"/>
          </p:cNvSpPr>
          <p:nvPr>
            <p:ph type="sldNum" sz="quarter" idx="12"/>
          </p:nvPr>
        </p:nvSpPr>
        <p:spPr>
          <a:ln/>
        </p:spPr>
        <p:txBody>
          <a:bodyPr/>
          <a:lstStyle>
            <a:lvl1pPr>
              <a:defRPr/>
            </a:lvl1pPr>
          </a:lstStyle>
          <a:p>
            <a:fld id="{5E468171-A982-4798-9D59-41F11BF744BF}" type="slidenum">
              <a:rPr lang="en-US" altLang="en-US"/>
              <a:pPr/>
              <a:t>‹#›</a:t>
            </a:fld>
            <a:endParaRPr lang="en-US" altLang="en-US"/>
          </a:p>
        </p:txBody>
      </p:sp>
    </p:spTree>
    <p:extLst>
      <p:ext uri="{BB962C8B-B14F-4D97-AF65-F5344CB8AC3E}">
        <p14:creationId xmlns:p14="http://schemas.microsoft.com/office/powerpoint/2010/main" val="9961748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ltLang="en-US"/>
              <a:t>Dr Versha Prasad</a:t>
            </a:r>
          </a:p>
        </p:txBody>
      </p:sp>
      <p:sp>
        <p:nvSpPr>
          <p:cNvPr id="6" name="Rectangle 13"/>
          <p:cNvSpPr>
            <a:spLocks noGrp="1" noChangeArrowheads="1"/>
          </p:cNvSpPr>
          <p:nvPr>
            <p:ph type="sldNum" sz="quarter" idx="12"/>
          </p:nvPr>
        </p:nvSpPr>
        <p:spPr>
          <a:ln/>
        </p:spPr>
        <p:txBody>
          <a:bodyPr/>
          <a:lstStyle>
            <a:lvl1pPr>
              <a:defRPr/>
            </a:lvl1pPr>
          </a:lstStyle>
          <a:p>
            <a:fld id="{A93EEA36-F897-45C6-8EDE-2F76C2712CF4}" type="slidenum">
              <a:rPr lang="en-US" altLang="en-US"/>
              <a:pPr/>
              <a:t>‹#›</a:t>
            </a:fld>
            <a:endParaRPr lang="en-US" altLang="en-US"/>
          </a:p>
        </p:txBody>
      </p:sp>
    </p:spTree>
    <p:extLst>
      <p:ext uri="{BB962C8B-B14F-4D97-AF65-F5344CB8AC3E}">
        <p14:creationId xmlns:p14="http://schemas.microsoft.com/office/powerpoint/2010/main" val="25308668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ltLang="en-US"/>
              <a:t>Dr Versha Prasad</a:t>
            </a:r>
          </a:p>
        </p:txBody>
      </p:sp>
      <p:sp>
        <p:nvSpPr>
          <p:cNvPr id="6" name="Rectangle 13"/>
          <p:cNvSpPr>
            <a:spLocks noGrp="1" noChangeArrowheads="1"/>
          </p:cNvSpPr>
          <p:nvPr>
            <p:ph type="sldNum" sz="quarter" idx="12"/>
          </p:nvPr>
        </p:nvSpPr>
        <p:spPr>
          <a:ln/>
        </p:spPr>
        <p:txBody>
          <a:bodyPr/>
          <a:lstStyle>
            <a:lvl1pPr>
              <a:defRPr/>
            </a:lvl1pPr>
          </a:lstStyle>
          <a:p>
            <a:fld id="{C197A60E-2EE6-4E8D-8986-5DF59F779C80}" type="slidenum">
              <a:rPr lang="en-US" altLang="en-US"/>
              <a:pPr/>
              <a:t>‹#›</a:t>
            </a:fld>
            <a:endParaRPr lang="en-US" altLang="en-US"/>
          </a:p>
        </p:txBody>
      </p:sp>
    </p:spTree>
    <p:extLst>
      <p:ext uri="{BB962C8B-B14F-4D97-AF65-F5344CB8AC3E}">
        <p14:creationId xmlns:p14="http://schemas.microsoft.com/office/powerpoint/2010/main" val="241092728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6350"/>
            <a:ext cx="9140825" cy="6851650"/>
            <a:chOff x="0" y="4"/>
            <a:chExt cx="5758" cy="4316"/>
          </a:xfrm>
        </p:grpSpPr>
        <p:grpSp>
          <p:nvGrpSpPr>
            <p:cNvPr id="5" name="Group 3"/>
            <p:cNvGrpSpPr>
              <a:grpSpLocks/>
            </p:cNvGrpSpPr>
            <p:nvPr/>
          </p:nvGrpSpPr>
          <p:grpSpPr bwMode="auto">
            <a:xfrm>
              <a:off x="0" y="1161"/>
              <a:ext cx="5758" cy="3159"/>
              <a:chOff x="0" y="1161"/>
              <a:chExt cx="5758" cy="3159"/>
            </a:xfrm>
          </p:grpSpPr>
          <p:sp>
            <p:nvSpPr>
              <p:cNvPr id="16" name="Freeform 4"/>
              <p:cNvSpPr>
                <a:spLocks/>
              </p:cNvSpPr>
              <p:nvPr/>
            </p:nvSpPr>
            <p:spPr bwMode="hidden">
              <a:xfrm>
                <a:off x="558" y="1161"/>
                <a:ext cx="5200" cy="3159"/>
              </a:xfrm>
              <a:custGeom>
                <a:avLst/>
                <a:gdLst>
                  <a:gd name="T0" fmla="*/ 0 w 5184"/>
                  <a:gd name="T1" fmla="*/ 3159 h 3159"/>
                  <a:gd name="T2" fmla="*/ 5216 w 5184"/>
                  <a:gd name="T3" fmla="*/ 3159 h 3159"/>
                  <a:gd name="T4" fmla="*/ 5216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7" name="Freeform 5"/>
              <p:cNvSpPr>
                <a:spLocks/>
              </p:cNvSpPr>
              <p:nvPr/>
            </p:nvSpPr>
            <p:spPr bwMode="hidden">
              <a:xfrm>
                <a:off x="0" y="1161"/>
                <a:ext cx="558" cy="3159"/>
              </a:xfrm>
              <a:custGeom>
                <a:avLst/>
                <a:gdLst>
                  <a:gd name="T0" fmla="*/ 0 w 556"/>
                  <a:gd name="T1" fmla="*/ 0 h 3159"/>
                  <a:gd name="T2" fmla="*/ 0 w 556"/>
                  <a:gd name="T3" fmla="*/ 3159 h 3159"/>
                  <a:gd name="T4" fmla="*/ 560 w 556"/>
                  <a:gd name="T5" fmla="*/ 3159 h 3159"/>
                  <a:gd name="T6" fmla="*/ 560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grpSp>
        <p:sp>
          <p:nvSpPr>
            <p:cNvPr id="6" name="Freeform 6"/>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IN"/>
            </a:p>
          </p:txBody>
        </p:sp>
        <p:sp>
          <p:nvSpPr>
            <p:cNvPr id="7" name="Freeform 7"/>
            <p:cNvSpPr>
              <a:spLocks/>
            </p:cNvSpPr>
            <p:nvPr/>
          </p:nvSpPr>
          <p:spPr bwMode="ltGray">
            <a:xfrm>
              <a:off x="767" y="1155"/>
              <a:ext cx="252" cy="12"/>
            </a:xfrm>
            <a:custGeom>
              <a:avLst/>
              <a:gdLst>
                <a:gd name="T0" fmla="*/ 253 w 251"/>
                <a:gd name="T1" fmla="*/ 0 h 12"/>
                <a:gd name="T2" fmla="*/ 0 w 251"/>
                <a:gd name="T3" fmla="*/ 0 h 12"/>
                <a:gd name="T4" fmla="*/ 0 w 251"/>
                <a:gd name="T5" fmla="*/ 12 h 12"/>
                <a:gd name="T6" fmla="*/ 253 w 251"/>
                <a:gd name="T7" fmla="*/ 12 h 12"/>
                <a:gd name="T8" fmla="*/ 253 w 251"/>
                <a:gd name="T9" fmla="*/ 0 h 12"/>
                <a:gd name="T10" fmla="*/ 253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8" name="Freeform 8"/>
            <p:cNvSpPr>
              <a:spLocks/>
            </p:cNvSpPr>
            <p:nvPr/>
          </p:nvSpPr>
          <p:spPr bwMode="ltGray">
            <a:xfrm>
              <a:off x="0" y="1155"/>
              <a:ext cx="351" cy="12"/>
            </a:xfrm>
            <a:custGeom>
              <a:avLst/>
              <a:gdLst>
                <a:gd name="T0" fmla="*/ 0 w 251"/>
                <a:gd name="T1" fmla="*/ 0 h 12"/>
                <a:gd name="T2" fmla="*/ 0 w 251"/>
                <a:gd name="T3" fmla="*/ 12 h 12"/>
                <a:gd name="T4" fmla="*/ 491 w 251"/>
                <a:gd name="T5" fmla="*/ 12 h 12"/>
                <a:gd name="T6" fmla="*/ 491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grpSp>
          <p:nvGrpSpPr>
            <p:cNvPr id="9" name="Group 9"/>
            <p:cNvGrpSpPr>
              <a:grpSpLocks/>
            </p:cNvGrpSpPr>
            <p:nvPr/>
          </p:nvGrpSpPr>
          <p:grpSpPr bwMode="auto">
            <a:xfrm>
              <a:off x="348" y="4"/>
              <a:ext cx="5410" cy="4316"/>
              <a:chOff x="348" y="4"/>
              <a:chExt cx="5410" cy="4316"/>
            </a:xfrm>
          </p:grpSpPr>
          <p:sp>
            <p:nvSpPr>
              <p:cNvPr id="10" name="Freeform 10"/>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 name="Freeform 11"/>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2" name="Freeform 12"/>
              <p:cNvSpPr>
                <a:spLocks/>
              </p:cNvSpPr>
              <p:nvPr/>
            </p:nvSpPr>
            <p:spPr bwMode="ltGray">
              <a:xfrm>
                <a:off x="1019" y="1155"/>
                <a:ext cx="4739" cy="12"/>
              </a:xfrm>
              <a:custGeom>
                <a:avLst/>
                <a:gdLst>
                  <a:gd name="T0" fmla="*/ 4754 w 4724"/>
                  <a:gd name="T1" fmla="*/ 0 h 12"/>
                  <a:gd name="T2" fmla="*/ 0 w 4724"/>
                  <a:gd name="T3" fmla="*/ 0 h 12"/>
                  <a:gd name="T4" fmla="*/ 0 w 4724"/>
                  <a:gd name="T5" fmla="*/ 12 h 12"/>
                  <a:gd name="T6" fmla="*/ 4754 w 4724"/>
                  <a:gd name="T7" fmla="*/ 12 h 12"/>
                  <a:gd name="T8" fmla="*/ 4754 w 4724"/>
                  <a:gd name="T9" fmla="*/ 0 h 12"/>
                  <a:gd name="T10" fmla="*/ 4754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3" name="Freeform 13"/>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4" name="Freeform 14"/>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5" name="Freeform 15"/>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IN"/>
              </a:p>
            </p:txBody>
          </p:sp>
        </p:grpSp>
      </p:grpSp>
      <p:sp>
        <p:nvSpPr>
          <p:cNvPr id="17424" name="Rectangle 16"/>
          <p:cNvSpPr>
            <a:spLocks noGrp="1" noChangeArrowheads="1"/>
          </p:cNvSpPr>
          <p:nvPr>
            <p:ph type="ctrTitle" sz="quarter"/>
          </p:nvPr>
        </p:nvSpPr>
        <p:spPr>
          <a:xfrm>
            <a:off x="1066800" y="1997075"/>
            <a:ext cx="7086600" cy="1431925"/>
          </a:xfrm>
        </p:spPr>
        <p:txBody>
          <a:bodyPr anchor="b"/>
          <a:lstStyle>
            <a:lvl1pPr>
              <a:defRPr/>
            </a:lvl1pPr>
          </a:lstStyle>
          <a:p>
            <a:pPr lvl="0"/>
            <a:r>
              <a:rPr lang="en-US" altLang="en-US" noProof="0" smtClean="0"/>
              <a:t>Click to edit Master title style</a:t>
            </a:r>
          </a:p>
        </p:txBody>
      </p:sp>
      <p:sp>
        <p:nvSpPr>
          <p:cNvPr id="17425" name="Rectangle 17"/>
          <p:cNvSpPr>
            <a:spLocks noGrp="1" noChangeArrowheads="1"/>
          </p:cNvSpPr>
          <p:nvPr>
            <p:ph type="subTitle" sz="quarter" idx="1"/>
          </p:nvPr>
        </p:nvSpPr>
        <p:spPr>
          <a:xfrm>
            <a:off x="1066800" y="3886200"/>
            <a:ext cx="6400800" cy="1752600"/>
          </a:xfrm>
        </p:spPr>
        <p:txBody>
          <a:bodyPr/>
          <a:lstStyle>
            <a:lvl1pPr marL="0" indent="0">
              <a:buFont typeface="Wingdings" panose="05000000000000000000" pitchFamily="2" charset="2"/>
              <a:buNone/>
              <a:defRPr/>
            </a:lvl1pPr>
          </a:lstStyle>
          <a:p>
            <a:pPr lvl="0"/>
            <a:r>
              <a:rPr lang="en-US" altLang="en-US" noProof="0" smtClean="0"/>
              <a:t>Click to edit Master subtitle style</a:t>
            </a:r>
          </a:p>
        </p:txBody>
      </p:sp>
      <p:sp>
        <p:nvSpPr>
          <p:cNvPr id="18" name="Rectangle 18"/>
          <p:cNvSpPr>
            <a:spLocks noGrp="1" noChangeArrowheads="1"/>
          </p:cNvSpPr>
          <p:nvPr>
            <p:ph type="dt" sz="quarter" idx="10"/>
          </p:nvPr>
        </p:nvSpPr>
        <p:spPr/>
        <p:txBody>
          <a:bodyPr/>
          <a:lstStyle>
            <a:lvl1pPr>
              <a:defRPr/>
            </a:lvl1pPr>
          </a:lstStyle>
          <a:p>
            <a:pPr>
              <a:defRPr/>
            </a:pPr>
            <a:endParaRPr lang="en-US" altLang="en-US"/>
          </a:p>
        </p:txBody>
      </p:sp>
      <p:sp>
        <p:nvSpPr>
          <p:cNvPr id="19" name="Rectangle 19"/>
          <p:cNvSpPr>
            <a:spLocks noGrp="1" noChangeArrowheads="1"/>
          </p:cNvSpPr>
          <p:nvPr>
            <p:ph type="ftr" sz="quarter" idx="11"/>
          </p:nvPr>
        </p:nvSpPr>
        <p:spPr>
          <a:xfrm>
            <a:off x="3352800" y="6248400"/>
            <a:ext cx="2895600" cy="457200"/>
          </a:xfrm>
        </p:spPr>
        <p:txBody>
          <a:bodyPr/>
          <a:lstStyle>
            <a:lvl1pPr>
              <a:defRPr/>
            </a:lvl1pPr>
          </a:lstStyle>
          <a:p>
            <a:pPr>
              <a:defRPr/>
            </a:pPr>
            <a:r>
              <a:rPr lang="en-US" altLang="en-US"/>
              <a:t>Dr Versha Prasad</a:t>
            </a:r>
          </a:p>
        </p:txBody>
      </p:sp>
      <p:sp>
        <p:nvSpPr>
          <p:cNvPr id="20" name="Rectangle 20"/>
          <p:cNvSpPr>
            <a:spLocks noGrp="1" noChangeArrowheads="1"/>
          </p:cNvSpPr>
          <p:nvPr>
            <p:ph type="sldNum" sz="quarter" idx="12"/>
          </p:nvPr>
        </p:nvSpPr>
        <p:spPr/>
        <p:txBody>
          <a:bodyPr/>
          <a:lstStyle>
            <a:lvl1pPr>
              <a:defRPr/>
            </a:lvl1pPr>
          </a:lstStyle>
          <a:p>
            <a:fld id="{95F0606C-6F11-4EC2-AA6B-B906AB053561}" type="slidenum">
              <a:rPr lang="en-US" altLang="en-US"/>
              <a:pPr/>
              <a:t>‹#›</a:t>
            </a:fld>
            <a:endParaRPr lang="en-US" altLang="en-US"/>
          </a:p>
        </p:txBody>
      </p:sp>
    </p:spTree>
    <p:extLst>
      <p:ext uri="{BB962C8B-B14F-4D97-AF65-F5344CB8AC3E}">
        <p14:creationId xmlns:p14="http://schemas.microsoft.com/office/powerpoint/2010/main" val="4823917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17"/>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8"/>
          <p:cNvSpPr>
            <a:spLocks noGrp="1" noChangeArrowheads="1"/>
          </p:cNvSpPr>
          <p:nvPr>
            <p:ph type="ftr" sz="quarter" idx="11"/>
          </p:nvPr>
        </p:nvSpPr>
        <p:spPr>
          <a:ln/>
        </p:spPr>
        <p:txBody>
          <a:bodyPr/>
          <a:lstStyle>
            <a:lvl1pPr>
              <a:defRPr/>
            </a:lvl1pPr>
          </a:lstStyle>
          <a:p>
            <a:pPr>
              <a:defRPr/>
            </a:pPr>
            <a:r>
              <a:rPr lang="en-US" altLang="en-US"/>
              <a:t>Dr Versha Prasad</a:t>
            </a:r>
          </a:p>
        </p:txBody>
      </p:sp>
      <p:sp>
        <p:nvSpPr>
          <p:cNvPr id="6" name="Rectangle 19"/>
          <p:cNvSpPr>
            <a:spLocks noGrp="1" noChangeArrowheads="1"/>
          </p:cNvSpPr>
          <p:nvPr>
            <p:ph type="sldNum" sz="quarter" idx="12"/>
          </p:nvPr>
        </p:nvSpPr>
        <p:spPr>
          <a:ln/>
        </p:spPr>
        <p:txBody>
          <a:bodyPr/>
          <a:lstStyle>
            <a:lvl1pPr>
              <a:defRPr/>
            </a:lvl1pPr>
          </a:lstStyle>
          <a:p>
            <a:fld id="{815F8321-AEFA-4FF4-B018-29BBD3CAC1C8}" type="slidenum">
              <a:rPr lang="en-US" altLang="en-US"/>
              <a:pPr/>
              <a:t>‹#›</a:t>
            </a:fld>
            <a:endParaRPr lang="en-US" altLang="en-US"/>
          </a:p>
        </p:txBody>
      </p:sp>
    </p:spTree>
    <p:extLst>
      <p:ext uri="{BB962C8B-B14F-4D97-AF65-F5344CB8AC3E}">
        <p14:creationId xmlns:p14="http://schemas.microsoft.com/office/powerpoint/2010/main" val="16906733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8"/>
          <p:cNvSpPr>
            <a:spLocks noGrp="1" noChangeArrowheads="1"/>
          </p:cNvSpPr>
          <p:nvPr>
            <p:ph type="ftr" sz="quarter" idx="11"/>
          </p:nvPr>
        </p:nvSpPr>
        <p:spPr>
          <a:ln/>
        </p:spPr>
        <p:txBody>
          <a:bodyPr/>
          <a:lstStyle>
            <a:lvl1pPr>
              <a:defRPr/>
            </a:lvl1pPr>
          </a:lstStyle>
          <a:p>
            <a:pPr>
              <a:defRPr/>
            </a:pPr>
            <a:r>
              <a:rPr lang="en-US" altLang="en-US"/>
              <a:t>Dr Versha Prasad</a:t>
            </a:r>
          </a:p>
        </p:txBody>
      </p:sp>
      <p:sp>
        <p:nvSpPr>
          <p:cNvPr id="6" name="Rectangle 19"/>
          <p:cNvSpPr>
            <a:spLocks noGrp="1" noChangeArrowheads="1"/>
          </p:cNvSpPr>
          <p:nvPr>
            <p:ph type="sldNum" sz="quarter" idx="12"/>
          </p:nvPr>
        </p:nvSpPr>
        <p:spPr>
          <a:ln/>
        </p:spPr>
        <p:txBody>
          <a:bodyPr/>
          <a:lstStyle>
            <a:lvl1pPr>
              <a:defRPr/>
            </a:lvl1pPr>
          </a:lstStyle>
          <a:p>
            <a:fld id="{681C1A96-CD25-481C-81DF-C940C370B74D}" type="slidenum">
              <a:rPr lang="en-US" altLang="en-US"/>
              <a:pPr/>
              <a:t>‹#›</a:t>
            </a:fld>
            <a:endParaRPr lang="en-US" altLang="en-US"/>
          </a:p>
        </p:txBody>
      </p:sp>
    </p:spTree>
    <p:extLst>
      <p:ext uri="{BB962C8B-B14F-4D97-AF65-F5344CB8AC3E}">
        <p14:creationId xmlns:p14="http://schemas.microsoft.com/office/powerpoint/2010/main" val="15690523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1066800" y="1981200"/>
            <a:ext cx="36957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914900" y="1981200"/>
            <a:ext cx="36957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Rectangle 17"/>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8"/>
          <p:cNvSpPr>
            <a:spLocks noGrp="1" noChangeArrowheads="1"/>
          </p:cNvSpPr>
          <p:nvPr>
            <p:ph type="ftr" sz="quarter" idx="11"/>
          </p:nvPr>
        </p:nvSpPr>
        <p:spPr>
          <a:ln/>
        </p:spPr>
        <p:txBody>
          <a:bodyPr/>
          <a:lstStyle>
            <a:lvl1pPr>
              <a:defRPr/>
            </a:lvl1pPr>
          </a:lstStyle>
          <a:p>
            <a:pPr>
              <a:defRPr/>
            </a:pPr>
            <a:r>
              <a:rPr lang="en-US" altLang="en-US"/>
              <a:t>Dr Versha Prasad</a:t>
            </a:r>
          </a:p>
        </p:txBody>
      </p:sp>
      <p:sp>
        <p:nvSpPr>
          <p:cNvPr id="7" name="Rectangle 19"/>
          <p:cNvSpPr>
            <a:spLocks noGrp="1" noChangeArrowheads="1"/>
          </p:cNvSpPr>
          <p:nvPr>
            <p:ph type="sldNum" sz="quarter" idx="12"/>
          </p:nvPr>
        </p:nvSpPr>
        <p:spPr>
          <a:ln/>
        </p:spPr>
        <p:txBody>
          <a:bodyPr/>
          <a:lstStyle>
            <a:lvl1pPr>
              <a:defRPr/>
            </a:lvl1pPr>
          </a:lstStyle>
          <a:p>
            <a:fld id="{CCA79B4F-4ABC-450E-B191-160B7DE793CA}" type="slidenum">
              <a:rPr lang="en-US" altLang="en-US"/>
              <a:pPr/>
              <a:t>‹#›</a:t>
            </a:fld>
            <a:endParaRPr lang="en-US" altLang="en-US"/>
          </a:p>
        </p:txBody>
      </p:sp>
    </p:spTree>
    <p:extLst>
      <p:ext uri="{BB962C8B-B14F-4D97-AF65-F5344CB8AC3E}">
        <p14:creationId xmlns:p14="http://schemas.microsoft.com/office/powerpoint/2010/main" val="18008827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Rectangle 17"/>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18"/>
          <p:cNvSpPr>
            <a:spLocks noGrp="1" noChangeArrowheads="1"/>
          </p:cNvSpPr>
          <p:nvPr>
            <p:ph type="ftr" sz="quarter" idx="11"/>
          </p:nvPr>
        </p:nvSpPr>
        <p:spPr>
          <a:ln/>
        </p:spPr>
        <p:txBody>
          <a:bodyPr/>
          <a:lstStyle>
            <a:lvl1pPr>
              <a:defRPr/>
            </a:lvl1pPr>
          </a:lstStyle>
          <a:p>
            <a:pPr>
              <a:defRPr/>
            </a:pPr>
            <a:r>
              <a:rPr lang="en-US" altLang="en-US"/>
              <a:t>Dr Versha Prasad</a:t>
            </a:r>
          </a:p>
        </p:txBody>
      </p:sp>
      <p:sp>
        <p:nvSpPr>
          <p:cNvPr id="9" name="Rectangle 19"/>
          <p:cNvSpPr>
            <a:spLocks noGrp="1" noChangeArrowheads="1"/>
          </p:cNvSpPr>
          <p:nvPr>
            <p:ph type="sldNum" sz="quarter" idx="12"/>
          </p:nvPr>
        </p:nvSpPr>
        <p:spPr>
          <a:ln/>
        </p:spPr>
        <p:txBody>
          <a:bodyPr/>
          <a:lstStyle>
            <a:lvl1pPr>
              <a:defRPr/>
            </a:lvl1pPr>
          </a:lstStyle>
          <a:p>
            <a:fld id="{6738F054-13C1-4159-93E4-D91151BF9B33}" type="slidenum">
              <a:rPr lang="en-US" altLang="en-US"/>
              <a:pPr/>
              <a:t>‹#›</a:t>
            </a:fld>
            <a:endParaRPr lang="en-US" altLang="en-US"/>
          </a:p>
        </p:txBody>
      </p:sp>
    </p:spTree>
    <p:extLst>
      <p:ext uri="{BB962C8B-B14F-4D97-AF65-F5344CB8AC3E}">
        <p14:creationId xmlns:p14="http://schemas.microsoft.com/office/powerpoint/2010/main" val="5422457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Rectangle 17"/>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18"/>
          <p:cNvSpPr>
            <a:spLocks noGrp="1" noChangeArrowheads="1"/>
          </p:cNvSpPr>
          <p:nvPr>
            <p:ph type="ftr" sz="quarter" idx="11"/>
          </p:nvPr>
        </p:nvSpPr>
        <p:spPr>
          <a:ln/>
        </p:spPr>
        <p:txBody>
          <a:bodyPr/>
          <a:lstStyle>
            <a:lvl1pPr>
              <a:defRPr/>
            </a:lvl1pPr>
          </a:lstStyle>
          <a:p>
            <a:pPr>
              <a:defRPr/>
            </a:pPr>
            <a:r>
              <a:rPr lang="en-US" altLang="en-US"/>
              <a:t>Dr Versha Prasad</a:t>
            </a:r>
          </a:p>
        </p:txBody>
      </p:sp>
      <p:sp>
        <p:nvSpPr>
          <p:cNvPr id="5" name="Rectangle 19"/>
          <p:cNvSpPr>
            <a:spLocks noGrp="1" noChangeArrowheads="1"/>
          </p:cNvSpPr>
          <p:nvPr>
            <p:ph type="sldNum" sz="quarter" idx="12"/>
          </p:nvPr>
        </p:nvSpPr>
        <p:spPr>
          <a:ln/>
        </p:spPr>
        <p:txBody>
          <a:bodyPr/>
          <a:lstStyle>
            <a:lvl1pPr>
              <a:defRPr/>
            </a:lvl1pPr>
          </a:lstStyle>
          <a:p>
            <a:fld id="{C98733AD-C17C-43C7-AAED-05274BAB366E}" type="slidenum">
              <a:rPr lang="en-US" altLang="en-US"/>
              <a:pPr/>
              <a:t>‹#›</a:t>
            </a:fld>
            <a:endParaRPr lang="en-US" altLang="en-US"/>
          </a:p>
        </p:txBody>
      </p:sp>
    </p:spTree>
    <p:extLst>
      <p:ext uri="{BB962C8B-B14F-4D97-AF65-F5344CB8AC3E}">
        <p14:creationId xmlns:p14="http://schemas.microsoft.com/office/powerpoint/2010/main" val="10991737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18"/>
          <p:cNvSpPr>
            <a:spLocks noGrp="1" noChangeArrowheads="1"/>
          </p:cNvSpPr>
          <p:nvPr>
            <p:ph type="ftr" sz="quarter" idx="11"/>
          </p:nvPr>
        </p:nvSpPr>
        <p:spPr>
          <a:ln/>
        </p:spPr>
        <p:txBody>
          <a:bodyPr/>
          <a:lstStyle>
            <a:lvl1pPr>
              <a:defRPr/>
            </a:lvl1pPr>
          </a:lstStyle>
          <a:p>
            <a:pPr>
              <a:defRPr/>
            </a:pPr>
            <a:r>
              <a:rPr lang="en-US" altLang="en-US"/>
              <a:t>Dr Versha Prasad</a:t>
            </a:r>
          </a:p>
        </p:txBody>
      </p:sp>
      <p:sp>
        <p:nvSpPr>
          <p:cNvPr id="4" name="Rectangle 19"/>
          <p:cNvSpPr>
            <a:spLocks noGrp="1" noChangeArrowheads="1"/>
          </p:cNvSpPr>
          <p:nvPr>
            <p:ph type="sldNum" sz="quarter" idx="12"/>
          </p:nvPr>
        </p:nvSpPr>
        <p:spPr>
          <a:ln/>
        </p:spPr>
        <p:txBody>
          <a:bodyPr/>
          <a:lstStyle>
            <a:lvl1pPr>
              <a:defRPr/>
            </a:lvl1pPr>
          </a:lstStyle>
          <a:p>
            <a:fld id="{7494D4AA-25C2-4A02-9540-C75E82D695B7}" type="slidenum">
              <a:rPr lang="en-US" altLang="en-US"/>
              <a:pPr/>
              <a:t>‹#›</a:t>
            </a:fld>
            <a:endParaRPr lang="en-US" altLang="en-US"/>
          </a:p>
        </p:txBody>
      </p:sp>
    </p:spTree>
    <p:extLst>
      <p:ext uri="{BB962C8B-B14F-4D97-AF65-F5344CB8AC3E}">
        <p14:creationId xmlns:p14="http://schemas.microsoft.com/office/powerpoint/2010/main" val="3563663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Rectangle 13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40"/>
          <p:cNvSpPr>
            <a:spLocks noGrp="1" noChangeArrowheads="1"/>
          </p:cNvSpPr>
          <p:nvPr>
            <p:ph type="ftr" sz="quarter" idx="11"/>
          </p:nvPr>
        </p:nvSpPr>
        <p:spPr>
          <a:ln/>
        </p:spPr>
        <p:txBody>
          <a:bodyPr/>
          <a:lstStyle>
            <a:lvl1pPr>
              <a:defRPr/>
            </a:lvl1pPr>
          </a:lstStyle>
          <a:p>
            <a:pPr>
              <a:defRPr/>
            </a:pPr>
            <a:r>
              <a:rPr lang="en-US" altLang="en-US"/>
              <a:t>Dr Versha Prasad</a:t>
            </a:r>
          </a:p>
        </p:txBody>
      </p:sp>
      <p:sp>
        <p:nvSpPr>
          <p:cNvPr id="6" name="Rectangle 141"/>
          <p:cNvSpPr>
            <a:spLocks noGrp="1" noChangeArrowheads="1"/>
          </p:cNvSpPr>
          <p:nvPr>
            <p:ph type="sldNum" sz="quarter" idx="12"/>
          </p:nvPr>
        </p:nvSpPr>
        <p:spPr>
          <a:ln/>
        </p:spPr>
        <p:txBody>
          <a:bodyPr/>
          <a:lstStyle>
            <a:lvl1pPr>
              <a:defRPr/>
            </a:lvl1pPr>
          </a:lstStyle>
          <a:p>
            <a:fld id="{4FCE989D-BEE0-44E7-A54C-7773FBF74D3A}" type="slidenum">
              <a:rPr lang="en-US" altLang="en-US"/>
              <a:pPr/>
              <a:t>‹#›</a:t>
            </a:fld>
            <a:endParaRPr lang="en-US" altLang="en-US"/>
          </a:p>
        </p:txBody>
      </p:sp>
    </p:spTree>
    <p:extLst>
      <p:ext uri="{BB962C8B-B14F-4D97-AF65-F5344CB8AC3E}">
        <p14:creationId xmlns:p14="http://schemas.microsoft.com/office/powerpoint/2010/main" val="343234288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8"/>
          <p:cNvSpPr>
            <a:spLocks noGrp="1" noChangeArrowheads="1"/>
          </p:cNvSpPr>
          <p:nvPr>
            <p:ph type="ftr" sz="quarter" idx="11"/>
          </p:nvPr>
        </p:nvSpPr>
        <p:spPr>
          <a:ln/>
        </p:spPr>
        <p:txBody>
          <a:bodyPr/>
          <a:lstStyle>
            <a:lvl1pPr>
              <a:defRPr/>
            </a:lvl1pPr>
          </a:lstStyle>
          <a:p>
            <a:pPr>
              <a:defRPr/>
            </a:pPr>
            <a:r>
              <a:rPr lang="en-US" altLang="en-US"/>
              <a:t>Dr Versha Prasad</a:t>
            </a:r>
          </a:p>
        </p:txBody>
      </p:sp>
      <p:sp>
        <p:nvSpPr>
          <p:cNvPr id="7" name="Rectangle 19"/>
          <p:cNvSpPr>
            <a:spLocks noGrp="1" noChangeArrowheads="1"/>
          </p:cNvSpPr>
          <p:nvPr>
            <p:ph type="sldNum" sz="quarter" idx="12"/>
          </p:nvPr>
        </p:nvSpPr>
        <p:spPr>
          <a:ln/>
        </p:spPr>
        <p:txBody>
          <a:bodyPr/>
          <a:lstStyle>
            <a:lvl1pPr>
              <a:defRPr/>
            </a:lvl1pPr>
          </a:lstStyle>
          <a:p>
            <a:fld id="{EBE1E184-6161-456C-9E8A-4D5F934055F7}" type="slidenum">
              <a:rPr lang="en-US" altLang="en-US"/>
              <a:pPr/>
              <a:t>‹#›</a:t>
            </a:fld>
            <a:endParaRPr lang="en-US" altLang="en-US"/>
          </a:p>
        </p:txBody>
      </p:sp>
    </p:spTree>
    <p:extLst>
      <p:ext uri="{BB962C8B-B14F-4D97-AF65-F5344CB8AC3E}">
        <p14:creationId xmlns:p14="http://schemas.microsoft.com/office/powerpoint/2010/main" val="400127652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N"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8"/>
          <p:cNvSpPr>
            <a:spLocks noGrp="1" noChangeArrowheads="1"/>
          </p:cNvSpPr>
          <p:nvPr>
            <p:ph type="ftr" sz="quarter" idx="11"/>
          </p:nvPr>
        </p:nvSpPr>
        <p:spPr>
          <a:ln/>
        </p:spPr>
        <p:txBody>
          <a:bodyPr/>
          <a:lstStyle>
            <a:lvl1pPr>
              <a:defRPr/>
            </a:lvl1pPr>
          </a:lstStyle>
          <a:p>
            <a:pPr>
              <a:defRPr/>
            </a:pPr>
            <a:r>
              <a:rPr lang="en-US" altLang="en-US"/>
              <a:t>Dr Versha Prasad</a:t>
            </a:r>
          </a:p>
        </p:txBody>
      </p:sp>
      <p:sp>
        <p:nvSpPr>
          <p:cNvPr id="7" name="Rectangle 19"/>
          <p:cNvSpPr>
            <a:spLocks noGrp="1" noChangeArrowheads="1"/>
          </p:cNvSpPr>
          <p:nvPr>
            <p:ph type="sldNum" sz="quarter" idx="12"/>
          </p:nvPr>
        </p:nvSpPr>
        <p:spPr>
          <a:ln/>
        </p:spPr>
        <p:txBody>
          <a:bodyPr/>
          <a:lstStyle>
            <a:lvl1pPr>
              <a:defRPr/>
            </a:lvl1pPr>
          </a:lstStyle>
          <a:p>
            <a:fld id="{3FC706BD-9D70-4CB1-B283-92AE129F43A8}" type="slidenum">
              <a:rPr lang="en-US" altLang="en-US"/>
              <a:pPr/>
              <a:t>‹#›</a:t>
            </a:fld>
            <a:endParaRPr lang="en-US" altLang="en-US"/>
          </a:p>
        </p:txBody>
      </p:sp>
    </p:spTree>
    <p:extLst>
      <p:ext uri="{BB962C8B-B14F-4D97-AF65-F5344CB8AC3E}">
        <p14:creationId xmlns:p14="http://schemas.microsoft.com/office/powerpoint/2010/main" val="8998956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17"/>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8"/>
          <p:cNvSpPr>
            <a:spLocks noGrp="1" noChangeArrowheads="1"/>
          </p:cNvSpPr>
          <p:nvPr>
            <p:ph type="ftr" sz="quarter" idx="11"/>
          </p:nvPr>
        </p:nvSpPr>
        <p:spPr>
          <a:ln/>
        </p:spPr>
        <p:txBody>
          <a:bodyPr/>
          <a:lstStyle>
            <a:lvl1pPr>
              <a:defRPr/>
            </a:lvl1pPr>
          </a:lstStyle>
          <a:p>
            <a:pPr>
              <a:defRPr/>
            </a:pPr>
            <a:r>
              <a:rPr lang="en-US" altLang="en-US"/>
              <a:t>Dr Versha Prasad</a:t>
            </a:r>
          </a:p>
        </p:txBody>
      </p:sp>
      <p:sp>
        <p:nvSpPr>
          <p:cNvPr id="6" name="Rectangle 19"/>
          <p:cNvSpPr>
            <a:spLocks noGrp="1" noChangeArrowheads="1"/>
          </p:cNvSpPr>
          <p:nvPr>
            <p:ph type="sldNum" sz="quarter" idx="12"/>
          </p:nvPr>
        </p:nvSpPr>
        <p:spPr>
          <a:ln/>
        </p:spPr>
        <p:txBody>
          <a:bodyPr/>
          <a:lstStyle>
            <a:lvl1pPr>
              <a:defRPr/>
            </a:lvl1pPr>
          </a:lstStyle>
          <a:p>
            <a:fld id="{2FBBF872-F388-4FC3-AF17-B7530905FD8E}" type="slidenum">
              <a:rPr lang="en-US" altLang="en-US"/>
              <a:pPr/>
              <a:t>‹#›</a:t>
            </a:fld>
            <a:endParaRPr lang="en-US" altLang="en-US"/>
          </a:p>
        </p:txBody>
      </p:sp>
    </p:spTree>
    <p:extLst>
      <p:ext uri="{BB962C8B-B14F-4D97-AF65-F5344CB8AC3E}">
        <p14:creationId xmlns:p14="http://schemas.microsoft.com/office/powerpoint/2010/main" val="218524216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304800"/>
            <a:ext cx="1885950" cy="5791200"/>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1066800" y="304800"/>
            <a:ext cx="5505450" cy="5791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17"/>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8"/>
          <p:cNvSpPr>
            <a:spLocks noGrp="1" noChangeArrowheads="1"/>
          </p:cNvSpPr>
          <p:nvPr>
            <p:ph type="ftr" sz="quarter" idx="11"/>
          </p:nvPr>
        </p:nvSpPr>
        <p:spPr>
          <a:ln/>
        </p:spPr>
        <p:txBody>
          <a:bodyPr/>
          <a:lstStyle>
            <a:lvl1pPr>
              <a:defRPr/>
            </a:lvl1pPr>
          </a:lstStyle>
          <a:p>
            <a:pPr>
              <a:defRPr/>
            </a:pPr>
            <a:r>
              <a:rPr lang="en-US" altLang="en-US"/>
              <a:t>Dr Versha Prasad</a:t>
            </a:r>
          </a:p>
        </p:txBody>
      </p:sp>
      <p:sp>
        <p:nvSpPr>
          <p:cNvPr id="6" name="Rectangle 19"/>
          <p:cNvSpPr>
            <a:spLocks noGrp="1" noChangeArrowheads="1"/>
          </p:cNvSpPr>
          <p:nvPr>
            <p:ph type="sldNum" sz="quarter" idx="12"/>
          </p:nvPr>
        </p:nvSpPr>
        <p:spPr>
          <a:ln/>
        </p:spPr>
        <p:txBody>
          <a:bodyPr/>
          <a:lstStyle>
            <a:lvl1pPr>
              <a:defRPr/>
            </a:lvl1pPr>
          </a:lstStyle>
          <a:p>
            <a:fld id="{511181A1-DA06-428F-BA74-7186B7509350}" type="slidenum">
              <a:rPr lang="en-US" altLang="en-US"/>
              <a:pPr/>
              <a:t>‹#›</a:t>
            </a:fld>
            <a:endParaRPr lang="en-US" altLang="en-US"/>
          </a:p>
        </p:txBody>
      </p:sp>
    </p:spTree>
    <p:extLst>
      <p:ext uri="{BB962C8B-B14F-4D97-AF65-F5344CB8AC3E}">
        <p14:creationId xmlns:p14="http://schemas.microsoft.com/office/powerpoint/2010/main" val="1686190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685800" y="1981200"/>
            <a:ext cx="3810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981200"/>
            <a:ext cx="3810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Rectangle 13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40"/>
          <p:cNvSpPr>
            <a:spLocks noGrp="1" noChangeArrowheads="1"/>
          </p:cNvSpPr>
          <p:nvPr>
            <p:ph type="ftr" sz="quarter" idx="11"/>
          </p:nvPr>
        </p:nvSpPr>
        <p:spPr>
          <a:ln/>
        </p:spPr>
        <p:txBody>
          <a:bodyPr/>
          <a:lstStyle>
            <a:lvl1pPr>
              <a:defRPr/>
            </a:lvl1pPr>
          </a:lstStyle>
          <a:p>
            <a:pPr>
              <a:defRPr/>
            </a:pPr>
            <a:r>
              <a:rPr lang="en-US" altLang="en-US"/>
              <a:t>Dr Versha Prasad</a:t>
            </a:r>
          </a:p>
        </p:txBody>
      </p:sp>
      <p:sp>
        <p:nvSpPr>
          <p:cNvPr id="7" name="Rectangle 141"/>
          <p:cNvSpPr>
            <a:spLocks noGrp="1" noChangeArrowheads="1"/>
          </p:cNvSpPr>
          <p:nvPr>
            <p:ph type="sldNum" sz="quarter" idx="12"/>
          </p:nvPr>
        </p:nvSpPr>
        <p:spPr>
          <a:ln/>
        </p:spPr>
        <p:txBody>
          <a:bodyPr/>
          <a:lstStyle>
            <a:lvl1pPr>
              <a:defRPr/>
            </a:lvl1pPr>
          </a:lstStyle>
          <a:p>
            <a:fld id="{60070169-9A99-46A3-8F9B-C71BE0FA3D1A}" type="slidenum">
              <a:rPr lang="en-US" altLang="en-US"/>
              <a:pPr/>
              <a:t>‹#›</a:t>
            </a:fld>
            <a:endParaRPr lang="en-US" altLang="en-US"/>
          </a:p>
        </p:txBody>
      </p:sp>
    </p:spTree>
    <p:extLst>
      <p:ext uri="{BB962C8B-B14F-4D97-AF65-F5344CB8AC3E}">
        <p14:creationId xmlns:p14="http://schemas.microsoft.com/office/powerpoint/2010/main" val="92690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Rectangle 139"/>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140"/>
          <p:cNvSpPr>
            <a:spLocks noGrp="1" noChangeArrowheads="1"/>
          </p:cNvSpPr>
          <p:nvPr>
            <p:ph type="ftr" sz="quarter" idx="11"/>
          </p:nvPr>
        </p:nvSpPr>
        <p:spPr>
          <a:ln/>
        </p:spPr>
        <p:txBody>
          <a:bodyPr/>
          <a:lstStyle>
            <a:lvl1pPr>
              <a:defRPr/>
            </a:lvl1pPr>
          </a:lstStyle>
          <a:p>
            <a:pPr>
              <a:defRPr/>
            </a:pPr>
            <a:r>
              <a:rPr lang="en-US" altLang="en-US"/>
              <a:t>Dr Versha Prasad</a:t>
            </a:r>
          </a:p>
        </p:txBody>
      </p:sp>
      <p:sp>
        <p:nvSpPr>
          <p:cNvPr id="9" name="Rectangle 141"/>
          <p:cNvSpPr>
            <a:spLocks noGrp="1" noChangeArrowheads="1"/>
          </p:cNvSpPr>
          <p:nvPr>
            <p:ph type="sldNum" sz="quarter" idx="12"/>
          </p:nvPr>
        </p:nvSpPr>
        <p:spPr>
          <a:ln/>
        </p:spPr>
        <p:txBody>
          <a:bodyPr/>
          <a:lstStyle>
            <a:lvl1pPr>
              <a:defRPr/>
            </a:lvl1pPr>
          </a:lstStyle>
          <a:p>
            <a:fld id="{384BA706-622C-42DF-896E-7FE63BEED87B}" type="slidenum">
              <a:rPr lang="en-US" altLang="en-US"/>
              <a:pPr/>
              <a:t>‹#›</a:t>
            </a:fld>
            <a:endParaRPr lang="en-US" altLang="en-US"/>
          </a:p>
        </p:txBody>
      </p:sp>
    </p:spTree>
    <p:extLst>
      <p:ext uri="{BB962C8B-B14F-4D97-AF65-F5344CB8AC3E}">
        <p14:creationId xmlns:p14="http://schemas.microsoft.com/office/powerpoint/2010/main" val="4117514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Rectangle 139"/>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140"/>
          <p:cNvSpPr>
            <a:spLocks noGrp="1" noChangeArrowheads="1"/>
          </p:cNvSpPr>
          <p:nvPr>
            <p:ph type="ftr" sz="quarter" idx="11"/>
          </p:nvPr>
        </p:nvSpPr>
        <p:spPr>
          <a:ln/>
        </p:spPr>
        <p:txBody>
          <a:bodyPr/>
          <a:lstStyle>
            <a:lvl1pPr>
              <a:defRPr/>
            </a:lvl1pPr>
          </a:lstStyle>
          <a:p>
            <a:pPr>
              <a:defRPr/>
            </a:pPr>
            <a:r>
              <a:rPr lang="en-US" altLang="en-US"/>
              <a:t>Dr Versha Prasad</a:t>
            </a:r>
          </a:p>
        </p:txBody>
      </p:sp>
      <p:sp>
        <p:nvSpPr>
          <p:cNvPr id="5" name="Rectangle 141"/>
          <p:cNvSpPr>
            <a:spLocks noGrp="1" noChangeArrowheads="1"/>
          </p:cNvSpPr>
          <p:nvPr>
            <p:ph type="sldNum" sz="quarter" idx="12"/>
          </p:nvPr>
        </p:nvSpPr>
        <p:spPr>
          <a:ln/>
        </p:spPr>
        <p:txBody>
          <a:bodyPr/>
          <a:lstStyle>
            <a:lvl1pPr>
              <a:defRPr/>
            </a:lvl1pPr>
          </a:lstStyle>
          <a:p>
            <a:fld id="{39B323A3-AB6D-4E27-AEFE-74F172A031F5}" type="slidenum">
              <a:rPr lang="en-US" altLang="en-US"/>
              <a:pPr/>
              <a:t>‹#›</a:t>
            </a:fld>
            <a:endParaRPr lang="en-US" altLang="en-US"/>
          </a:p>
        </p:txBody>
      </p:sp>
    </p:spTree>
    <p:extLst>
      <p:ext uri="{BB962C8B-B14F-4D97-AF65-F5344CB8AC3E}">
        <p14:creationId xmlns:p14="http://schemas.microsoft.com/office/powerpoint/2010/main" val="1273281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9"/>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140"/>
          <p:cNvSpPr>
            <a:spLocks noGrp="1" noChangeArrowheads="1"/>
          </p:cNvSpPr>
          <p:nvPr>
            <p:ph type="ftr" sz="quarter" idx="11"/>
          </p:nvPr>
        </p:nvSpPr>
        <p:spPr>
          <a:ln/>
        </p:spPr>
        <p:txBody>
          <a:bodyPr/>
          <a:lstStyle>
            <a:lvl1pPr>
              <a:defRPr/>
            </a:lvl1pPr>
          </a:lstStyle>
          <a:p>
            <a:pPr>
              <a:defRPr/>
            </a:pPr>
            <a:r>
              <a:rPr lang="en-US" altLang="en-US"/>
              <a:t>Dr Versha Prasad</a:t>
            </a:r>
          </a:p>
        </p:txBody>
      </p:sp>
      <p:sp>
        <p:nvSpPr>
          <p:cNvPr id="4" name="Rectangle 141"/>
          <p:cNvSpPr>
            <a:spLocks noGrp="1" noChangeArrowheads="1"/>
          </p:cNvSpPr>
          <p:nvPr>
            <p:ph type="sldNum" sz="quarter" idx="12"/>
          </p:nvPr>
        </p:nvSpPr>
        <p:spPr>
          <a:ln/>
        </p:spPr>
        <p:txBody>
          <a:bodyPr/>
          <a:lstStyle>
            <a:lvl1pPr>
              <a:defRPr/>
            </a:lvl1pPr>
          </a:lstStyle>
          <a:p>
            <a:fld id="{10E6B9B6-C0F1-4DD4-8EB3-A2C8C13B5F66}" type="slidenum">
              <a:rPr lang="en-US" altLang="en-US"/>
              <a:pPr/>
              <a:t>‹#›</a:t>
            </a:fld>
            <a:endParaRPr lang="en-US" altLang="en-US"/>
          </a:p>
        </p:txBody>
      </p:sp>
    </p:spTree>
    <p:extLst>
      <p:ext uri="{BB962C8B-B14F-4D97-AF65-F5344CB8AC3E}">
        <p14:creationId xmlns:p14="http://schemas.microsoft.com/office/powerpoint/2010/main" val="2478416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13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40"/>
          <p:cNvSpPr>
            <a:spLocks noGrp="1" noChangeArrowheads="1"/>
          </p:cNvSpPr>
          <p:nvPr>
            <p:ph type="ftr" sz="quarter" idx="11"/>
          </p:nvPr>
        </p:nvSpPr>
        <p:spPr>
          <a:ln/>
        </p:spPr>
        <p:txBody>
          <a:bodyPr/>
          <a:lstStyle>
            <a:lvl1pPr>
              <a:defRPr/>
            </a:lvl1pPr>
          </a:lstStyle>
          <a:p>
            <a:pPr>
              <a:defRPr/>
            </a:pPr>
            <a:r>
              <a:rPr lang="en-US" altLang="en-US"/>
              <a:t>Dr Versha Prasad</a:t>
            </a:r>
          </a:p>
        </p:txBody>
      </p:sp>
      <p:sp>
        <p:nvSpPr>
          <p:cNvPr id="7" name="Rectangle 141"/>
          <p:cNvSpPr>
            <a:spLocks noGrp="1" noChangeArrowheads="1"/>
          </p:cNvSpPr>
          <p:nvPr>
            <p:ph type="sldNum" sz="quarter" idx="12"/>
          </p:nvPr>
        </p:nvSpPr>
        <p:spPr>
          <a:ln/>
        </p:spPr>
        <p:txBody>
          <a:bodyPr/>
          <a:lstStyle>
            <a:lvl1pPr>
              <a:defRPr/>
            </a:lvl1pPr>
          </a:lstStyle>
          <a:p>
            <a:fld id="{A61814A5-0707-47D6-BB20-B8E1E1E48228}" type="slidenum">
              <a:rPr lang="en-US" altLang="en-US"/>
              <a:pPr/>
              <a:t>‹#›</a:t>
            </a:fld>
            <a:endParaRPr lang="en-US" altLang="en-US"/>
          </a:p>
        </p:txBody>
      </p:sp>
    </p:spTree>
    <p:extLst>
      <p:ext uri="{BB962C8B-B14F-4D97-AF65-F5344CB8AC3E}">
        <p14:creationId xmlns:p14="http://schemas.microsoft.com/office/powerpoint/2010/main" val="915175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N"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13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40"/>
          <p:cNvSpPr>
            <a:spLocks noGrp="1" noChangeArrowheads="1"/>
          </p:cNvSpPr>
          <p:nvPr>
            <p:ph type="ftr" sz="quarter" idx="11"/>
          </p:nvPr>
        </p:nvSpPr>
        <p:spPr>
          <a:ln/>
        </p:spPr>
        <p:txBody>
          <a:bodyPr/>
          <a:lstStyle>
            <a:lvl1pPr>
              <a:defRPr/>
            </a:lvl1pPr>
          </a:lstStyle>
          <a:p>
            <a:pPr>
              <a:defRPr/>
            </a:pPr>
            <a:r>
              <a:rPr lang="en-US" altLang="en-US"/>
              <a:t>Dr Versha Prasad</a:t>
            </a:r>
          </a:p>
        </p:txBody>
      </p:sp>
      <p:sp>
        <p:nvSpPr>
          <p:cNvPr id="7" name="Rectangle 141"/>
          <p:cNvSpPr>
            <a:spLocks noGrp="1" noChangeArrowheads="1"/>
          </p:cNvSpPr>
          <p:nvPr>
            <p:ph type="sldNum" sz="quarter" idx="12"/>
          </p:nvPr>
        </p:nvSpPr>
        <p:spPr>
          <a:ln/>
        </p:spPr>
        <p:txBody>
          <a:bodyPr/>
          <a:lstStyle>
            <a:lvl1pPr>
              <a:defRPr/>
            </a:lvl1pPr>
          </a:lstStyle>
          <a:p>
            <a:fld id="{1F2737C0-B0EE-4F13-A7DB-38208794C0E9}" type="slidenum">
              <a:rPr lang="en-US" altLang="en-US"/>
              <a:pPr/>
              <a:t>‹#›</a:t>
            </a:fld>
            <a:endParaRPr lang="en-US" altLang="en-US"/>
          </a:p>
        </p:txBody>
      </p:sp>
    </p:spTree>
    <p:extLst>
      <p:ext uri="{BB962C8B-B14F-4D97-AF65-F5344CB8AC3E}">
        <p14:creationId xmlns:p14="http://schemas.microsoft.com/office/powerpoint/2010/main" val="1217902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6303963" y="0"/>
            <a:ext cx="2840037" cy="3254375"/>
            <a:chOff x="3115" y="0"/>
            <a:chExt cx="2170" cy="2486"/>
          </a:xfrm>
        </p:grpSpPr>
        <p:grpSp>
          <p:nvGrpSpPr>
            <p:cNvPr id="1032" name="Group 3"/>
            <p:cNvGrpSpPr>
              <a:grpSpLocks/>
            </p:cNvGrpSpPr>
            <p:nvPr/>
          </p:nvGrpSpPr>
          <p:grpSpPr bwMode="auto">
            <a:xfrm>
              <a:off x="4080" y="1910"/>
              <a:ext cx="768" cy="576"/>
              <a:chOff x="0" y="0"/>
              <a:chExt cx="768" cy="576"/>
            </a:xfrm>
          </p:grpSpPr>
          <p:sp>
            <p:nvSpPr>
              <p:cNvPr id="1164" name="Oval 4"/>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Black" panose="020B0A04020102020204" pitchFamily="34" charset="0"/>
                    <a:cs typeface="Arial" panose="020B0604020202020204" pitchFamily="34" charset="0"/>
                  </a:defRPr>
                </a:lvl1pPr>
                <a:lvl2pPr marL="742950" indent="-285750">
                  <a:defRPr>
                    <a:solidFill>
                      <a:schemeClr val="tx1"/>
                    </a:solidFill>
                    <a:latin typeface="Arial Black" panose="020B0A04020102020204" pitchFamily="34" charset="0"/>
                    <a:cs typeface="Arial" panose="020B0604020202020204" pitchFamily="34" charset="0"/>
                  </a:defRPr>
                </a:lvl2pPr>
                <a:lvl3pPr marL="1143000" indent="-228600">
                  <a:defRPr>
                    <a:solidFill>
                      <a:schemeClr val="tx1"/>
                    </a:solidFill>
                    <a:latin typeface="Arial Black" panose="020B0A04020102020204" pitchFamily="34" charset="0"/>
                    <a:cs typeface="Arial" panose="020B0604020202020204" pitchFamily="34" charset="0"/>
                  </a:defRPr>
                </a:lvl3pPr>
                <a:lvl4pPr marL="1600200" indent="-228600">
                  <a:defRPr>
                    <a:solidFill>
                      <a:schemeClr val="tx1"/>
                    </a:solidFill>
                    <a:latin typeface="Arial Black" panose="020B0A04020102020204" pitchFamily="34" charset="0"/>
                    <a:cs typeface="Arial" panose="020B0604020202020204" pitchFamily="34" charset="0"/>
                  </a:defRPr>
                </a:lvl4pPr>
                <a:lvl5pPr marL="2057400" indent="-228600">
                  <a:defRPr>
                    <a:solidFill>
                      <a:schemeClr val="tx1"/>
                    </a:solidFill>
                    <a:latin typeface="Arial Black" panose="020B0A04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9pPr>
              </a:lstStyle>
              <a:p>
                <a:pPr eaLnBrk="1" hangingPunct="1"/>
                <a:endParaRPr lang="en-IN" altLang="en-US"/>
              </a:p>
            </p:txBody>
          </p:sp>
          <p:sp>
            <p:nvSpPr>
              <p:cNvPr id="1165" name="Oval 5"/>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Black" panose="020B0A04020102020204" pitchFamily="34" charset="0"/>
                    <a:cs typeface="Arial" panose="020B0604020202020204" pitchFamily="34" charset="0"/>
                  </a:defRPr>
                </a:lvl1pPr>
                <a:lvl2pPr marL="742950" indent="-285750">
                  <a:defRPr>
                    <a:solidFill>
                      <a:schemeClr val="tx1"/>
                    </a:solidFill>
                    <a:latin typeface="Arial Black" panose="020B0A04020102020204" pitchFamily="34" charset="0"/>
                    <a:cs typeface="Arial" panose="020B0604020202020204" pitchFamily="34" charset="0"/>
                  </a:defRPr>
                </a:lvl2pPr>
                <a:lvl3pPr marL="1143000" indent="-228600">
                  <a:defRPr>
                    <a:solidFill>
                      <a:schemeClr val="tx1"/>
                    </a:solidFill>
                    <a:latin typeface="Arial Black" panose="020B0A04020102020204" pitchFamily="34" charset="0"/>
                    <a:cs typeface="Arial" panose="020B0604020202020204" pitchFamily="34" charset="0"/>
                  </a:defRPr>
                </a:lvl3pPr>
                <a:lvl4pPr marL="1600200" indent="-228600">
                  <a:defRPr>
                    <a:solidFill>
                      <a:schemeClr val="tx1"/>
                    </a:solidFill>
                    <a:latin typeface="Arial Black" panose="020B0A04020102020204" pitchFamily="34" charset="0"/>
                    <a:cs typeface="Arial" panose="020B0604020202020204" pitchFamily="34" charset="0"/>
                  </a:defRPr>
                </a:lvl4pPr>
                <a:lvl5pPr marL="2057400" indent="-228600">
                  <a:defRPr>
                    <a:solidFill>
                      <a:schemeClr val="tx1"/>
                    </a:solidFill>
                    <a:latin typeface="Arial Black" panose="020B0A04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9pPr>
              </a:lstStyle>
              <a:p>
                <a:pPr eaLnBrk="1" hangingPunct="1"/>
                <a:endParaRPr lang="en-IN" altLang="en-US"/>
              </a:p>
            </p:txBody>
          </p:sp>
        </p:grpSp>
        <p:grpSp>
          <p:nvGrpSpPr>
            <p:cNvPr id="1033" name="Group 6"/>
            <p:cNvGrpSpPr>
              <a:grpSpLocks/>
            </p:cNvGrpSpPr>
            <p:nvPr/>
          </p:nvGrpSpPr>
          <p:grpSpPr bwMode="auto">
            <a:xfrm>
              <a:off x="4257" y="1103"/>
              <a:ext cx="768" cy="576"/>
              <a:chOff x="0" y="0"/>
              <a:chExt cx="768" cy="576"/>
            </a:xfrm>
          </p:grpSpPr>
          <p:sp>
            <p:nvSpPr>
              <p:cNvPr id="1162" name="Oval 7"/>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Black" panose="020B0A04020102020204" pitchFamily="34" charset="0"/>
                    <a:cs typeface="Arial" panose="020B0604020202020204" pitchFamily="34" charset="0"/>
                  </a:defRPr>
                </a:lvl1pPr>
                <a:lvl2pPr marL="742950" indent="-285750">
                  <a:defRPr>
                    <a:solidFill>
                      <a:schemeClr val="tx1"/>
                    </a:solidFill>
                    <a:latin typeface="Arial Black" panose="020B0A04020102020204" pitchFamily="34" charset="0"/>
                    <a:cs typeface="Arial" panose="020B0604020202020204" pitchFamily="34" charset="0"/>
                  </a:defRPr>
                </a:lvl2pPr>
                <a:lvl3pPr marL="1143000" indent="-228600">
                  <a:defRPr>
                    <a:solidFill>
                      <a:schemeClr val="tx1"/>
                    </a:solidFill>
                    <a:latin typeface="Arial Black" panose="020B0A04020102020204" pitchFamily="34" charset="0"/>
                    <a:cs typeface="Arial" panose="020B0604020202020204" pitchFamily="34" charset="0"/>
                  </a:defRPr>
                </a:lvl3pPr>
                <a:lvl4pPr marL="1600200" indent="-228600">
                  <a:defRPr>
                    <a:solidFill>
                      <a:schemeClr val="tx1"/>
                    </a:solidFill>
                    <a:latin typeface="Arial Black" panose="020B0A04020102020204" pitchFamily="34" charset="0"/>
                    <a:cs typeface="Arial" panose="020B0604020202020204" pitchFamily="34" charset="0"/>
                  </a:defRPr>
                </a:lvl4pPr>
                <a:lvl5pPr marL="2057400" indent="-228600">
                  <a:defRPr>
                    <a:solidFill>
                      <a:schemeClr val="tx1"/>
                    </a:solidFill>
                    <a:latin typeface="Arial Black" panose="020B0A04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9pPr>
              </a:lstStyle>
              <a:p>
                <a:pPr eaLnBrk="1" hangingPunct="1"/>
                <a:endParaRPr lang="en-IN" altLang="en-US"/>
              </a:p>
            </p:txBody>
          </p:sp>
          <p:sp>
            <p:nvSpPr>
              <p:cNvPr id="1163" name="Oval 8"/>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Black" panose="020B0A04020102020204" pitchFamily="34" charset="0"/>
                    <a:cs typeface="Arial" panose="020B0604020202020204" pitchFamily="34" charset="0"/>
                  </a:defRPr>
                </a:lvl1pPr>
                <a:lvl2pPr marL="742950" indent="-285750">
                  <a:defRPr>
                    <a:solidFill>
                      <a:schemeClr val="tx1"/>
                    </a:solidFill>
                    <a:latin typeface="Arial Black" panose="020B0A04020102020204" pitchFamily="34" charset="0"/>
                    <a:cs typeface="Arial" panose="020B0604020202020204" pitchFamily="34" charset="0"/>
                  </a:defRPr>
                </a:lvl2pPr>
                <a:lvl3pPr marL="1143000" indent="-228600">
                  <a:defRPr>
                    <a:solidFill>
                      <a:schemeClr val="tx1"/>
                    </a:solidFill>
                    <a:latin typeface="Arial Black" panose="020B0A04020102020204" pitchFamily="34" charset="0"/>
                    <a:cs typeface="Arial" panose="020B0604020202020204" pitchFamily="34" charset="0"/>
                  </a:defRPr>
                </a:lvl3pPr>
                <a:lvl4pPr marL="1600200" indent="-228600">
                  <a:defRPr>
                    <a:solidFill>
                      <a:schemeClr val="tx1"/>
                    </a:solidFill>
                    <a:latin typeface="Arial Black" panose="020B0A04020102020204" pitchFamily="34" charset="0"/>
                    <a:cs typeface="Arial" panose="020B0604020202020204" pitchFamily="34" charset="0"/>
                  </a:defRPr>
                </a:lvl4pPr>
                <a:lvl5pPr marL="2057400" indent="-228600">
                  <a:defRPr>
                    <a:solidFill>
                      <a:schemeClr val="tx1"/>
                    </a:solidFill>
                    <a:latin typeface="Arial Black" panose="020B0A04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9pPr>
              </a:lstStyle>
              <a:p>
                <a:pPr eaLnBrk="1" hangingPunct="1"/>
                <a:endParaRPr lang="en-IN" altLang="en-US"/>
              </a:p>
            </p:txBody>
          </p:sp>
        </p:grpSp>
        <p:grpSp>
          <p:nvGrpSpPr>
            <p:cNvPr id="1034" name="Group 9"/>
            <p:cNvGrpSpPr>
              <a:grpSpLocks/>
            </p:cNvGrpSpPr>
            <p:nvPr/>
          </p:nvGrpSpPr>
          <p:grpSpPr bwMode="auto">
            <a:xfrm>
              <a:off x="3134" y="0"/>
              <a:ext cx="768" cy="576"/>
              <a:chOff x="0" y="0"/>
              <a:chExt cx="768" cy="576"/>
            </a:xfrm>
          </p:grpSpPr>
          <p:sp>
            <p:nvSpPr>
              <p:cNvPr id="1160" name="Oval 10"/>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Black" panose="020B0A04020102020204" pitchFamily="34" charset="0"/>
                    <a:cs typeface="Arial" panose="020B0604020202020204" pitchFamily="34" charset="0"/>
                  </a:defRPr>
                </a:lvl1pPr>
                <a:lvl2pPr marL="742950" indent="-285750">
                  <a:defRPr>
                    <a:solidFill>
                      <a:schemeClr val="tx1"/>
                    </a:solidFill>
                    <a:latin typeface="Arial Black" panose="020B0A04020102020204" pitchFamily="34" charset="0"/>
                    <a:cs typeface="Arial" panose="020B0604020202020204" pitchFamily="34" charset="0"/>
                  </a:defRPr>
                </a:lvl2pPr>
                <a:lvl3pPr marL="1143000" indent="-228600">
                  <a:defRPr>
                    <a:solidFill>
                      <a:schemeClr val="tx1"/>
                    </a:solidFill>
                    <a:latin typeface="Arial Black" panose="020B0A04020102020204" pitchFamily="34" charset="0"/>
                    <a:cs typeface="Arial" panose="020B0604020202020204" pitchFamily="34" charset="0"/>
                  </a:defRPr>
                </a:lvl3pPr>
                <a:lvl4pPr marL="1600200" indent="-228600">
                  <a:defRPr>
                    <a:solidFill>
                      <a:schemeClr val="tx1"/>
                    </a:solidFill>
                    <a:latin typeface="Arial Black" panose="020B0A04020102020204" pitchFamily="34" charset="0"/>
                    <a:cs typeface="Arial" panose="020B0604020202020204" pitchFamily="34" charset="0"/>
                  </a:defRPr>
                </a:lvl4pPr>
                <a:lvl5pPr marL="2057400" indent="-228600">
                  <a:defRPr>
                    <a:solidFill>
                      <a:schemeClr val="tx1"/>
                    </a:solidFill>
                    <a:latin typeface="Arial Black" panose="020B0A04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9pPr>
              </a:lstStyle>
              <a:p>
                <a:pPr eaLnBrk="1" hangingPunct="1"/>
                <a:endParaRPr lang="en-IN" altLang="en-US"/>
              </a:p>
            </p:txBody>
          </p:sp>
          <p:sp>
            <p:nvSpPr>
              <p:cNvPr id="1161" name="Oval 11"/>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Black" panose="020B0A04020102020204" pitchFamily="34" charset="0"/>
                    <a:cs typeface="Arial" panose="020B0604020202020204" pitchFamily="34" charset="0"/>
                  </a:defRPr>
                </a:lvl1pPr>
                <a:lvl2pPr marL="742950" indent="-285750">
                  <a:defRPr>
                    <a:solidFill>
                      <a:schemeClr val="tx1"/>
                    </a:solidFill>
                    <a:latin typeface="Arial Black" panose="020B0A04020102020204" pitchFamily="34" charset="0"/>
                    <a:cs typeface="Arial" panose="020B0604020202020204" pitchFamily="34" charset="0"/>
                  </a:defRPr>
                </a:lvl2pPr>
                <a:lvl3pPr marL="1143000" indent="-228600">
                  <a:defRPr>
                    <a:solidFill>
                      <a:schemeClr val="tx1"/>
                    </a:solidFill>
                    <a:latin typeface="Arial Black" panose="020B0A04020102020204" pitchFamily="34" charset="0"/>
                    <a:cs typeface="Arial" panose="020B0604020202020204" pitchFamily="34" charset="0"/>
                  </a:defRPr>
                </a:lvl3pPr>
                <a:lvl4pPr marL="1600200" indent="-228600">
                  <a:defRPr>
                    <a:solidFill>
                      <a:schemeClr val="tx1"/>
                    </a:solidFill>
                    <a:latin typeface="Arial Black" panose="020B0A04020102020204" pitchFamily="34" charset="0"/>
                    <a:cs typeface="Arial" panose="020B0604020202020204" pitchFamily="34" charset="0"/>
                  </a:defRPr>
                </a:lvl4pPr>
                <a:lvl5pPr marL="2057400" indent="-228600">
                  <a:defRPr>
                    <a:solidFill>
                      <a:schemeClr val="tx1"/>
                    </a:solidFill>
                    <a:latin typeface="Arial Black" panose="020B0A04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9pPr>
              </a:lstStyle>
              <a:p>
                <a:pPr eaLnBrk="1" hangingPunct="1"/>
                <a:endParaRPr lang="en-IN" altLang="en-US"/>
              </a:p>
            </p:txBody>
          </p:sp>
        </p:grpSp>
        <p:grpSp>
          <p:nvGrpSpPr>
            <p:cNvPr id="1035" name="Group 12"/>
            <p:cNvGrpSpPr>
              <a:grpSpLocks/>
            </p:cNvGrpSpPr>
            <p:nvPr/>
          </p:nvGrpSpPr>
          <p:grpSpPr bwMode="auto">
            <a:xfrm>
              <a:off x="3115" y="0"/>
              <a:ext cx="2170" cy="1702"/>
              <a:chOff x="3115" y="0"/>
              <a:chExt cx="2170" cy="1702"/>
            </a:xfrm>
          </p:grpSpPr>
          <p:grpSp>
            <p:nvGrpSpPr>
              <p:cNvPr id="1036" name="Group 13"/>
              <p:cNvGrpSpPr>
                <a:grpSpLocks/>
              </p:cNvGrpSpPr>
              <p:nvPr/>
            </p:nvGrpSpPr>
            <p:grpSpPr bwMode="auto">
              <a:xfrm>
                <a:off x="3640" y="308"/>
                <a:ext cx="1145" cy="844"/>
                <a:chOff x="1265" y="814"/>
                <a:chExt cx="2919" cy="2151"/>
              </a:xfrm>
            </p:grpSpPr>
            <p:sp>
              <p:nvSpPr>
                <p:cNvPr id="1158" name="Oval 14"/>
                <p:cNvSpPr>
                  <a:spLocks noChangeArrowheads="1"/>
                </p:cNvSpPr>
                <p:nvPr/>
              </p:nvSpPr>
              <p:spPr bwMode="hidden">
                <a:xfrm>
                  <a:off x="1265" y="814"/>
                  <a:ext cx="2919" cy="2151"/>
                </a:xfrm>
                <a:prstGeom prst="ellipse">
                  <a:avLst/>
                </a:pr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Black" panose="020B0A04020102020204" pitchFamily="34" charset="0"/>
                      <a:cs typeface="Arial" panose="020B0604020202020204" pitchFamily="34" charset="0"/>
                    </a:defRPr>
                  </a:lvl1pPr>
                  <a:lvl2pPr marL="742950" indent="-285750">
                    <a:defRPr>
                      <a:solidFill>
                        <a:schemeClr val="tx1"/>
                      </a:solidFill>
                      <a:latin typeface="Arial Black" panose="020B0A04020102020204" pitchFamily="34" charset="0"/>
                      <a:cs typeface="Arial" panose="020B0604020202020204" pitchFamily="34" charset="0"/>
                    </a:defRPr>
                  </a:lvl2pPr>
                  <a:lvl3pPr marL="1143000" indent="-228600">
                    <a:defRPr>
                      <a:solidFill>
                        <a:schemeClr val="tx1"/>
                      </a:solidFill>
                      <a:latin typeface="Arial Black" panose="020B0A04020102020204" pitchFamily="34" charset="0"/>
                      <a:cs typeface="Arial" panose="020B0604020202020204" pitchFamily="34" charset="0"/>
                    </a:defRPr>
                  </a:lvl3pPr>
                  <a:lvl4pPr marL="1600200" indent="-228600">
                    <a:defRPr>
                      <a:solidFill>
                        <a:schemeClr val="tx1"/>
                      </a:solidFill>
                      <a:latin typeface="Arial Black" panose="020B0A04020102020204" pitchFamily="34" charset="0"/>
                      <a:cs typeface="Arial" panose="020B0604020202020204" pitchFamily="34" charset="0"/>
                    </a:defRPr>
                  </a:lvl4pPr>
                  <a:lvl5pPr marL="2057400" indent="-228600">
                    <a:defRPr>
                      <a:solidFill>
                        <a:schemeClr val="tx1"/>
                      </a:solidFill>
                      <a:latin typeface="Arial Black" panose="020B0A04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9pPr>
                </a:lstStyle>
                <a:p>
                  <a:pPr eaLnBrk="1" hangingPunct="1"/>
                  <a:endParaRPr lang="en-IN" altLang="en-US"/>
                </a:p>
              </p:txBody>
            </p:sp>
            <p:sp>
              <p:nvSpPr>
                <p:cNvPr id="1159" name="Oval 15"/>
                <p:cNvSpPr>
                  <a:spLocks noChangeArrowheads="1"/>
                </p:cNvSpPr>
                <p:nvPr/>
              </p:nvSpPr>
              <p:spPr bwMode="hidden">
                <a:xfrm>
                  <a:off x="2380" y="1601"/>
                  <a:ext cx="579" cy="406"/>
                </a:xfrm>
                <a:prstGeom prst="ellipse">
                  <a:avLst/>
                </a:prstGeom>
                <a:gradFill rotWithShape="0">
                  <a:gsLst>
                    <a:gs pos="0">
                      <a:schemeClr val="accent2"/>
                    </a:gs>
                    <a:gs pos="100000">
                      <a:schemeClr val="bg2"/>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Black" panose="020B0A04020102020204" pitchFamily="34" charset="0"/>
                      <a:cs typeface="Arial" panose="020B0604020202020204" pitchFamily="34" charset="0"/>
                    </a:defRPr>
                  </a:lvl1pPr>
                  <a:lvl2pPr marL="742950" indent="-285750">
                    <a:defRPr>
                      <a:solidFill>
                        <a:schemeClr val="tx1"/>
                      </a:solidFill>
                      <a:latin typeface="Arial Black" panose="020B0A04020102020204" pitchFamily="34" charset="0"/>
                      <a:cs typeface="Arial" panose="020B0604020202020204" pitchFamily="34" charset="0"/>
                    </a:defRPr>
                  </a:lvl2pPr>
                  <a:lvl3pPr marL="1143000" indent="-228600">
                    <a:defRPr>
                      <a:solidFill>
                        <a:schemeClr val="tx1"/>
                      </a:solidFill>
                      <a:latin typeface="Arial Black" panose="020B0A04020102020204" pitchFamily="34" charset="0"/>
                      <a:cs typeface="Arial" panose="020B0604020202020204" pitchFamily="34" charset="0"/>
                    </a:defRPr>
                  </a:lvl3pPr>
                  <a:lvl4pPr marL="1600200" indent="-228600">
                    <a:defRPr>
                      <a:solidFill>
                        <a:schemeClr val="tx1"/>
                      </a:solidFill>
                      <a:latin typeface="Arial Black" panose="020B0A04020102020204" pitchFamily="34" charset="0"/>
                      <a:cs typeface="Arial" panose="020B0604020202020204" pitchFamily="34" charset="0"/>
                    </a:defRPr>
                  </a:lvl4pPr>
                  <a:lvl5pPr marL="2057400" indent="-228600">
                    <a:defRPr>
                      <a:solidFill>
                        <a:schemeClr val="tx1"/>
                      </a:solidFill>
                      <a:latin typeface="Arial Black" panose="020B0A04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9pPr>
                </a:lstStyle>
                <a:p>
                  <a:pPr eaLnBrk="1" hangingPunct="1"/>
                  <a:endParaRPr lang="en-IN" altLang="en-US"/>
                </a:p>
              </p:txBody>
            </p:sp>
          </p:grpSp>
          <p:grpSp>
            <p:nvGrpSpPr>
              <p:cNvPr id="1037" name="Group 16"/>
              <p:cNvGrpSpPr>
                <a:grpSpLocks/>
              </p:cNvGrpSpPr>
              <p:nvPr/>
            </p:nvGrpSpPr>
            <p:grpSpPr bwMode="auto">
              <a:xfrm>
                <a:off x="3115" y="0"/>
                <a:ext cx="2145" cy="1702"/>
                <a:chOff x="3115" y="0"/>
                <a:chExt cx="2145" cy="1702"/>
              </a:xfrm>
            </p:grpSpPr>
            <p:grpSp>
              <p:nvGrpSpPr>
                <p:cNvPr id="1060" name="Group 17"/>
                <p:cNvGrpSpPr>
                  <a:grpSpLocks/>
                </p:cNvGrpSpPr>
                <p:nvPr/>
              </p:nvGrpSpPr>
              <p:grpSpPr bwMode="auto">
                <a:xfrm>
                  <a:off x="4505" y="589"/>
                  <a:ext cx="493" cy="912"/>
                  <a:chOff x="3471" y="1530"/>
                  <a:chExt cx="1258" cy="2327"/>
                </a:xfrm>
              </p:grpSpPr>
              <p:sp>
                <p:nvSpPr>
                  <p:cNvPr id="1156" name="Freeform 18"/>
                  <p:cNvSpPr>
                    <a:spLocks/>
                  </p:cNvSpPr>
                  <p:nvPr/>
                </p:nvSpPr>
                <p:spPr bwMode="hidden">
                  <a:xfrm rot="2711884">
                    <a:off x="2765" y="2236"/>
                    <a:ext cx="1724" cy="312"/>
                  </a:xfrm>
                  <a:custGeom>
                    <a:avLst/>
                    <a:gdLst>
                      <a:gd name="T0" fmla="*/ 0 w 2736"/>
                      <a:gd name="T1" fmla="*/ 193 h 504"/>
                      <a:gd name="T2" fmla="*/ 343 w 2736"/>
                      <a:gd name="T3" fmla="*/ 64 h 504"/>
                      <a:gd name="T4" fmla="*/ 705 w 2736"/>
                      <a:gd name="T5" fmla="*/ 9 h 504"/>
                      <a:gd name="T6" fmla="*/ 1086 w 2736"/>
                      <a:gd name="T7" fmla="*/ 9 h 504"/>
                      <a:gd name="T8" fmla="*/ 1080 w 2736"/>
                      <a:gd name="T9" fmla="*/ 40 h 504"/>
                      <a:gd name="T10" fmla="*/ 701 w 2736"/>
                      <a:gd name="T11" fmla="*/ 40 h 504"/>
                      <a:gd name="T12" fmla="*/ 260 w 2736"/>
                      <a:gd name="T13" fmla="*/ 112 h 504"/>
                      <a:gd name="T14" fmla="*/ 0 w 2736"/>
                      <a:gd name="T15" fmla="*/ 193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157" name="Freeform 19"/>
                  <p:cNvSpPr>
                    <a:spLocks/>
                  </p:cNvSpPr>
                  <p:nvPr/>
                </p:nvSpPr>
                <p:spPr bwMode="hidden">
                  <a:xfrm rot="2711884">
                    <a:off x="4021" y="3150"/>
                    <a:ext cx="925" cy="490"/>
                  </a:xfrm>
                  <a:custGeom>
                    <a:avLst/>
                    <a:gdLst>
                      <a:gd name="T0" fmla="*/ 2 w 1769"/>
                      <a:gd name="T1" fmla="*/ 3 h 791"/>
                      <a:gd name="T2" fmla="*/ 133 w 1769"/>
                      <a:gd name="T3" fmla="*/ 22 h 791"/>
                      <a:gd name="T4" fmla="*/ 316 w 1769"/>
                      <a:gd name="T5" fmla="*/ 77 h 791"/>
                      <a:gd name="T6" fmla="*/ 440 w 1769"/>
                      <a:gd name="T7" fmla="*/ 166 h 791"/>
                      <a:gd name="T8" fmla="*/ 480 w 1769"/>
                      <a:gd name="T9" fmla="*/ 234 h 791"/>
                      <a:gd name="T10" fmla="*/ 462 w 1769"/>
                      <a:gd name="T11" fmla="*/ 302 h 791"/>
                      <a:gd name="T12" fmla="*/ 435 w 1769"/>
                      <a:gd name="T13" fmla="*/ 243 h 791"/>
                      <a:gd name="T14" fmla="*/ 380 w 1769"/>
                      <a:gd name="T15" fmla="*/ 174 h 791"/>
                      <a:gd name="T16" fmla="*/ 303 w 1769"/>
                      <a:gd name="T17" fmla="*/ 113 h 791"/>
                      <a:gd name="T18" fmla="*/ 159 w 1769"/>
                      <a:gd name="T19" fmla="*/ 58 h 791"/>
                      <a:gd name="T20" fmla="*/ 0 w 1769"/>
                      <a:gd name="T21" fmla="*/ 29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nvGrpSpPr>
                <p:cNvPr id="1061" name="Group 20"/>
                <p:cNvGrpSpPr>
                  <a:grpSpLocks/>
                </p:cNvGrpSpPr>
                <p:nvPr/>
              </p:nvGrpSpPr>
              <p:grpSpPr bwMode="auto">
                <a:xfrm>
                  <a:off x="4267" y="781"/>
                  <a:ext cx="966" cy="522"/>
                  <a:chOff x="2864" y="2019"/>
                  <a:chExt cx="2463" cy="1332"/>
                </a:xfrm>
              </p:grpSpPr>
              <p:sp>
                <p:nvSpPr>
                  <p:cNvPr id="1154" name="Freeform 21"/>
                  <p:cNvSpPr>
                    <a:spLocks/>
                  </p:cNvSpPr>
                  <p:nvPr/>
                </p:nvSpPr>
                <p:spPr bwMode="hidden">
                  <a:xfrm rot="2104081">
                    <a:off x="2864" y="2019"/>
                    <a:ext cx="1814" cy="347"/>
                  </a:xfrm>
                  <a:custGeom>
                    <a:avLst/>
                    <a:gdLst>
                      <a:gd name="T0" fmla="*/ 0 w 2736"/>
                      <a:gd name="T1" fmla="*/ 239 h 504"/>
                      <a:gd name="T2" fmla="*/ 380 w 2736"/>
                      <a:gd name="T3" fmla="*/ 80 h 504"/>
                      <a:gd name="T4" fmla="*/ 781 w 2736"/>
                      <a:gd name="T5" fmla="*/ 12 h 504"/>
                      <a:gd name="T6" fmla="*/ 1203 w 2736"/>
                      <a:gd name="T7" fmla="*/ 12 h 504"/>
                      <a:gd name="T8" fmla="*/ 1195 w 2736"/>
                      <a:gd name="T9" fmla="*/ 49 h 504"/>
                      <a:gd name="T10" fmla="*/ 776 w 2736"/>
                      <a:gd name="T11" fmla="*/ 49 h 504"/>
                      <a:gd name="T12" fmla="*/ 288 w 2736"/>
                      <a:gd name="T13" fmla="*/ 138 h 504"/>
                      <a:gd name="T14" fmla="*/ 0 w 2736"/>
                      <a:gd name="T15" fmla="*/ 239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155" name="Freeform 22"/>
                  <p:cNvSpPr>
                    <a:spLocks/>
                  </p:cNvSpPr>
                  <p:nvPr/>
                </p:nvSpPr>
                <p:spPr bwMode="hidden">
                  <a:xfrm rot="2104081">
                    <a:off x="4353" y="2806"/>
                    <a:ext cx="974" cy="545"/>
                  </a:xfrm>
                  <a:custGeom>
                    <a:avLst/>
                    <a:gdLst>
                      <a:gd name="T0" fmla="*/ 2 w 1769"/>
                      <a:gd name="T1" fmla="*/ 4 h 791"/>
                      <a:gd name="T2" fmla="*/ 147 w 1769"/>
                      <a:gd name="T3" fmla="*/ 27 h 791"/>
                      <a:gd name="T4" fmla="*/ 351 w 1769"/>
                      <a:gd name="T5" fmla="*/ 95 h 791"/>
                      <a:gd name="T6" fmla="*/ 488 w 1769"/>
                      <a:gd name="T7" fmla="*/ 205 h 791"/>
                      <a:gd name="T8" fmla="*/ 532 w 1769"/>
                      <a:gd name="T9" fmla="*/ 289 h 791"/>
                      <a:gd name="T10" fmla="*/ 512 w 1769"/>
                      <a:gd name="T11" fmla="*/ 373 h 791"/>
                      <a:gd name="T12" fmla="*/ 482 w 1769"/>
                      <a:gd name="T13" fmla="*/ 300 h 791"/>
                      <a:gd name="T14" fmla="*/ 421 w 1769"/>
                      <a:gd name="T15" fmla="*/ 216 h 791"/>
                      <a:gd name="T16" fmla="*/ 336 w 1769"/>
                      <a:gd name="T17" fmla="*/ 141 h 791"/>
                      <a:gd name="T18" fmla="*/ 176 w 1769"/>
                      <a:gd name="T19" fmla="*/ 72 h 791"/>
                      <a:gd name="T20" fmla="*/ 0 w 1769"/>
                      <a:gd name="T21" fmla="*/ 36 h 791"/>
                      <a:gd name="T22" fmla="*/ 2 w 1769"/>
                      <a:gd name="T23" fmla="*/ 4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nvGrpSpPr>
                <p:cNvPr id="1062" name="Group 23"/>
                <p:cNvGrpSpPr>
                  <a:grpSpLocks/>
                </p:cNvGrpSpPr>
                <p:nvPr/>
              </p:nvGrpSpPr>
              <p:grpSpPr bwMode="auto">
                <a:xfrm>
                  <a:off x="4280" y="707"/>
                  <a:ext cx="971" cy="417"/>
                  <a:chOff x="2897" y="1832"/>
                  <a:chExt cx="2477" cy="1064"/>
                </a:xfrm>
              </p:grpSpPr>
              <p:sp>
                <p:nvSpPr>
                  <p:cNvPr id="1152" name="Freeform 24"/>
                  <p:cNvSpPr>
                    <a:spLocks/>
                  </p:cNvSpPr>
                  <p:nvPr/>
                </p:nvSpPr>
                <p:spPr bwMode="hidden">
                  <a:xfrm rot="1582915">
                    <a:off x="2897" y="1832"/>
                    <a:ext cx="1736" cy="304"/>
                  </a:xfrm>
                  <a:custGeom>
                    <a:avLst/>
                    <a:gdLst>
                      <a:gd name="T0" fmla="*/ 0 w 2736"/>
                      <a:gd name="T1" fmla="*/ 183 h 504"/>
                      <a:gd name="T2" fmla="*/ 348 w 2736"/>
                      <a:gd name="T3" fmla="*/ 61 h 504"/>
                      <a:gd name="T4" fmla="*/ 715 w 2736"/>
                      <a:gd name="T5" fmla="*/ 8 h 504"/>
                      <a:gd name="T6" fmla="*/ 1101 w 2736"/>
                      <a:gd name="T7" fmla="*/ 8 h 504"/>
                      <a:gd name="T8" fmla="*/ 1095 w 2736"/>
                      <a:gd name="T9" fmla="*/ 37 h 504"/>
                      <a:gd name="T10" fmla="*/ 710 w 2736"/>
                      <a:gd name="T11" fmla="*/ 37 h 504"/>
                      <a:gd name="T12" fmla="*/ 263 w 2736"/>
                      <a:gd name="T13" fmla="*/ 106 h 504"/>
                      <a:gd name="T14" fmla="*/ 0 w 2736"/>
                      <a:gd name="T15" fmla="*/ 183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153" name="Freeform 25"/>
                  <p:cNvSpPr>
                    <a:spLocks/>
                  </p:cNvSpPr>
                  <p:nvPr/>
                </p:nvSpPr>
                <p:spPr bwMode="hidden">
                  <a:xfrm rot="1582915">
                    <a:off x="4442" y="2420"/>
                    <a:ext cx="932" cy="476"/>
                  </a:xfrm>
                  <a:custGeom>
                    <a:avLst/>
                    <a:gdLst>
                      <a:gd name="T0" fmla="*/ 2 w 1769"/>
                      <a:gd name="T1" fmla="*/ 3 h 791"/>
                      <a:gd name="T2" fmla="*/ 135 w 1769"/>
                      <a:gd name="T3" fmla="*/ 20 h 791"/>
                      <a:gd name="T4" fmla="*/ 321 w 1769"/>
                      <a:gd name="T5" fmla="*/ 72 h 791"/>
                      <a:gd name="T6" fmla="*/ 447 w 1769"/>
                      <a:gd name="T7" fmla="*/ 156 h 791"/>
                      <a:gd name="T8" fmla="*/ 487 w 1769"/>
                      <a:gd name="T9" fmla="*/ 220 h 791"/>
                      <a:gd name="T10" fmla="*/ 469 w 1769"/>
                      <a:gd name="T11" fmla="*/ 285 h 791"/>
                      <a:gd name="T12" fmla="*/ 441 w 1769"/>
                      <a:gd name="T13" fmla="*/ 229 h 791"/>
                      <a:gd name="T14" fmla="*/ 386 w 1769"/>
                      <a:gd name="T15" fmla="*/ 164 h 791"/>
                      <a:gd name="T16" fmla="*/ 308 w 1769"/>
                      <a:gd name="T17" fmla="*/ 107 h 791"/>
                      <a:gd name="T18" fmla="*/ 161 w 1769"/>
                      <a:gd name="T19" fmla="*/ 55 h 791"/>
                      <a:gd name="T20" fmla="*/ 0 w 1769"/>
                      <a:gd name="T21" fmla="*/ 28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nvGrpSpPr>
                <p:cNvPr id="1063" name="Group 26"/>
                <p:cNvGrpSpPr>
                  <a:grpSpLocks/>
                </p:cNvGrpSpPr>
                <p:nvPr/>
              </p:nvGrpSpPr>
              <p:grpSpPr bwMode="auto">
                <a:xfrm>
                  <a:off x="4291" y="630"/>
                  <a:ext cx="969" cy="364"/>
                  <a:chOff x="2924" y="1636"/>
                  <a:chExt cx="2472" cy="927"/>
                </a:xfrm>
              </p:grpSpPr>
              <p:sp>
                <p:nvSpPr>
                  <p:cNvPr id="1150" name="Freeform 27"/>
                  <p:cNvSpPr>
                    <a:spLocks/>
                  </p:cNvSpPr>
                  <p:nvPr/>
                </p:nvSpPr>
                <p:spPr bwMode="hidden">
                  <a:xfrm rot="1080363">
                    <a:off x="2924" y="1636"/>
                    <a:ext cx="1677" cy="335"/>
                  </a:xfrm>
                  <a:custGeom>
                    <a:avLst/>
                    <a:gdLst>
                      <a:gd name="T0" fmla="*/ 0 w 2736"/>
                      <a:gd name="T1" fmla="*/ 223 h 504"/>
                      <a:gd name="T2" fmla="*/ 325 w 2736"/>
                      <a:gd name="T3" fmla="*/ 74 h 504"/>
                      <a:gd name="T4" fmla="*/ 667 w 2736"/>
                      <a:gd name="T5" fmla="*/ 11 h 504"/>
                      <a:gd name="T6" fmla="*/ 1028 w 2736"/>
                      <a:gd name="T7" fmla="*/ 11 h 504"/>
                      <a:gd name="T8" fmla="*/ 1022 w 2736"/>
                      <a:gd name="T9" fmla="*/ 45 h 504"/>
                      <a:gd name="T10" fmla="*/ 663 w 2736"/>
                      <a:gd name="T11" fmla="*/ 45 h 504"/>
                      <a:gd name="T12" fmla="*/ 246 w 2736"/>
                      <a:gd name="T13" fmla="*/ 129 h 504"/>
                      <a:gd name="T14" fmla="*/ 0 w 2736"/>
                      <a:gd name="T15" fmla="*/ 223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151" name="Freeform 28"/>
                  <p:cNvSpPr>
                    <a:spLocks/>
                  </p:cNvSpPr>
                  <p:nvPr/>
                </p:nvSpPr>
                <p:spPr bwMode="hidden">
                  <a:xfrm rot="1080363">
                    <a:off x="4495" y="2037"/>
                    <a:ext cx="901" cy="526"/>
                  </a:xfrm>
                  <a:custGeom>
                    <a:avLst/>
                    <a:gdLst>
                      <a:gd name="T0" fmla="*/ 2 w 1769"/>
                      <a:gd name="T1" fmla="*/ 3 h 791"/>
                      <a:gd name="T2" fmla="*/ 126 w 1769"/>
                      <a:gd name="T3" fmla="*/ 25 h 791"/>
                      <a:gd name="T4" fmla="*/ 300 w 1769"/>
                      <a:gd name="T5" fmla="*/ 88 h 791"/>
                      <a:gd name="T6" fmla="*/ 418 w 1769"/>
                      <a:gd name="T7" fmla="*/ 191 h 791"/>
                      <a:gd name="T8" fmla="*/ 455 w 1769"/>
                      <a:gd name="T9" fmla="*/ 269 h 791"/>
                      <a:gd name="T10" fmla="*/ 438 w 1769"/>
                      <a:gd name="T11" fmla="*/ 348 h 791"/>
                      <a:gd name="T12" fmla="*/ 412 w 1769"/>
                      <a:gd name="T13" fmla="*/ 279 h 791"/>
                      <a:gd name="T14" fmla="*/ 360 w 1769"/>
                      <a:gd name="T15" fmla="*/ 201 h 791"/>
                      <a:gd name="T16" fmla="*/ 288 w 1769"/>
                      <a:gd name="T17" fmla="*/ 131 h 791"/>
                      <a:gd name="T18" fmla="*/ 151 w 1769"/>
                      <a:gd name="T19" fmla="*/ 67 h 791"/>
                      <a:gd name="T20" fmla="*/ 0 w 1769"/>
                      <a:gd name="T21" fmla="*/ 34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nvGrpSpPr>
                <p:cNvPr id="1064" name="Group 29"/>
                <p:cNvGrpSpPr>
                  <a:grpSpLocks/>
                </p:cNvGrpSpPr>
                <p:nvPr/>
              </p:nvGrpSpPr>
              <p:grpSpPr bwMode="auto">
                <a:xfrm>
                  <a:off x="4304" y="543"/>
                  <a:ext cx="918" cy="258"/>
                  <a:chOff x="2958" y="1414"/>
                  <a:chExt cx="2342" cy="657"/>
                </a:xfrm>
              </p:grpSpPr>
              <p:sp>
                <p:nvSpPr>
                  <p:cNvPr id="1148" name="Freeform 30"/>
                  <p:cNvSpPr>
                    <a:spLocks/>
                  </p:cNvSpPr>
                  <p:nvPr/>
                </p:nvSpPr>
                <p:spPr bwMode="hidden">
                  <a:xfrm rot="463793">
                    <a:off x="2958" y="1414"/>
                    <a:ext cx="1545" cy="312"/>
                  </a:xfrm>
                  <a:custGeom>
                    <a:avLst/>
                    <a:gdLst>
                      <a:gd name="T0" fmla="*/ 0 w 2736"/>
                      <a:gd name="T1" fmla="*/ 193 h 504"/>
                      <a:gd name="T2" fmla="*/ 276 w 2736"/>
                      <a:gd name="T3" fmla="*/ 64 h 504"/>
                      <a:gd name="T4" fmla="*/ 566 w 2736"/>
                      <a:gd name="T5" fmla="*/ 9 h 504"/>
                      <a:gd name="T6" fmla="*/ 872 w 2736"/>
                      <a:gd name="T7" fmla="*/ 9 h 504"/>
                      <a:gd name="T8" fmla="*/ 867 w 2736"/>
                      <a:gd name="T9" fmla="*/ 40 h 504"/>
                      <a:gd name="T10" fmla="*/ 562 w 2736"/>
                      <a:gd name="T11" fmla="*/ 40 h 504"/>
                      <a:gd name="T12" fmla="*/ 208 w 2736"/>
                      <a:gd name="T13" fmla="*/ 112 h 504"/>
                      <a:gd name="T14" fmla="*/ 0 w 2736"/>
                      <a:gd name="T15" fmla="*/ 193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149" name="Freeform 31"/>
                  <p:cNvSpPr>
                    <a:spLocks/>
                  </p:cNvSpPr>
                  <p:nvPr/>
                </p:nvSpPr>
                <p:spPr bwMode="hidden">
                  <a:xfrm rot="463793">
                    <a:off x="4470" y="1582"/>
                    <a:ext cx="830" cy="489"/>
                  </a:xfrm>
                  <a:custGeom>
                    <a:avLst/>
                    <a:gdLst>
                      <a:gd name="T0" fmla="*/ 1 w 1769"/>
                      <a:gd name="T1" fmla="*/ 3 h 791"/>
                      <a:gd name="T2" fmla="*/ 107 w 1769"/>
                      <a:gd name="T3" fmla="*/ 22 h 791"/>
                      <a:gd name="T4" fmla="*/ 255 w 1769"/>
                      <a:gd name="T5" fmla="*/ 77 h 791"/>
                      <a:gd name="T6" fmla="*/ 355 w 1769"/>
                      <a:gd name="T7" fmla="*/ 165 h 791"/>
                      <a:gd name="T8" fmla="*/ 387 w 1769"/>
                      <a:gd name="T9" fmla="*/ 232 h 791"/>
                      <a:gd name="T10" fmla="*/ 372 w 1769"/>
                      <a:gd name="T11" fmla="*/ 301 h 791"/>
                      <a:gd name="T12" fmla="*/ 350 w 1769"/>
                      <a:gd name="T13" fmla="*/ 242 h 791"/>
                      <a:gd name="T14" fmla="*/ 306 w 1769"/>
                      <a:gd name="T15" fmla="*/ 174 h 791"/>
                      <a:gd name="T16" fmla="*/ 244 w 1769"/>
                      <a:gd name="T17" fmla="*/ 113 h 791"/>
                      <a:gd name="T18" fmla="*/ 128 w 1769"/>
                      <a:gd name="T19" fmla="*/ 58 h 791"/>
                      <a:gd name="T20" fmla="*/ 0 w 1769"/>
                      <a:gd name="T21" fmla="*/ 29 h 791"/>
                      <a:gd name="T22" fmla="*/ 1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nvGrpSpPr>
                <p:cNvPr id="1065" name="Group 32"/>
                <p:cNvGrpSpPr>
                  <a:grpSpLocks/>
                </p:cNvGrpSpPr>
                <p:nvPr/>
              </p:nvGrpSpPr>
              <p:grpSpPr bwMode="auto">
                <a:xfrm>
                  <a:off x="4314" y="487"/>
                  <a:ext cx="843" cy="134"/>
                  <a:chOff x="2983" y="1269"/>
                  <a:chExt cx="2150" cy="343"/>
                </a:xfrm>
              </p:grpSpPr>
              <p:sp>
                <p:nvSpPr>
                  <p:cNvPr id="1146" name="Freeform 33"/>
                  <p:cNvSpPr>
                    <a:spLocks/>
                  </p:cNvSpPr>
                  <p:nvPr/>
                </p:nvSpPr>
                <p:spPr bwMode="hidden">
                  <a:xfrm rot="-84182">
                    <a:off x="2983" y="1289"/>
                    <a:ext cx="1404" cy="219"/>
                  </a:xfrm>
                  <a:custGeom>
                    <a:avLst/>
                    <a:gdLst>
                      <a:gd name="T0" fmla="*/ 0 w 2736"/>
                      <a:gd name="T1" fmla="*/ 95 h 504"/>
                      <a:gd name="T2" fmla="*/ 227 w 2736"/>
                      <a:gd name="T3" fmla="*/ 32 h 504"/>
                      <a:gd name="T4" fmla="*/ 467 w 2736"/>
                      <a:gd name="T5" fmla="*/ 4 h 504"/>
                      <a:gd name="T6" fmla="*/ 720 w 2736"/>
                      <a:gd name="T7" fmla="*/ 4 h 504"/>
                      <a:gd name="T8" fmla="*/ 716 w 2736"/>
                      <a:gd name="T9" fmla="*/ 20 h 504"/>
                      <a:gd name="T10" fmla="*/ 464 w 2736"/>
                      <a:gd name="T11" fmla="*/ 20 h 504"/>
                      <a:gd name="T12" fmla="*/ 172 w 2736"/>
                      <a:gd name="T13" fmla="*/ 55 h 504"/>
                      <a:gd name="T14" fmla="*/ 0 w 2736"/>
                      <a:gd name="T15" fmla="*/ 9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147" name="Freeform 34"/>
                  <p:cNvSpPr>
                    <a:spLocks/>
                  </p:cNvSpPr>
                  <p:nvPr/>
                </p:nvSpPr>
                <p:spPr bwMode="hidden">
                  <a:xfrm rot="-84182">
                    <a:off x="4379" y="1269"/>
                    <a:ext cx="754" cy="343"/>
                  </a:xfrm>
                  <a:custGeom>
                    <a:avLst/>
                    <a:gdLst>
                      <a:gd name="T0" fmla="*/ 1 w 1769"/>
                      <a:gd name="T1" fmla="*/ 1 h 791"/>
                      <a:gd name="T2" fmla="*/ 88 w 1769"/>
                      <a:gd name="T3" fmla="*/ 10 h 791"/>
                      <a:gd name="T4" fmla="*/ 210 w 1769"/>
                      <a:gd name="T5" fmla="*/ 38 h 791"/>
                      <a:gd name="T6" fmla="*/ 293 w 1769"/>
                      <a:gd name="T7" fmla="*/ 81 h 791"/>
                      <a:gd name="T8" fmla="*/ 319 w 1769"/>
                      <a:gd name="T9" fmla="*/ 114 h 791"/>
                      <a:gd name="T10" fmla="*/ 307 w 1769"/>
                      <a:gd name="T11" fmla="*/ 148 h 791"/>
                      <a:gd name="T12" fmla="*/ 289 w 1769"/>
                      <a:gd name="T13" fmla="*/ 119 h 791"/>
                      <a:gd name="T14" fmla="*/ 252 w 1769"/>
                      <a:gd name="T15" fmla="*/ 85 h 791"/>
                      <a:gd name="T16" fmla="*/ 202 w 1769"/>
                      <a:gd name="T17" fmla="*/ 56 h 791"/>
                      <a:gd name="T18" fmla="*/ 106 w 1769"/>
                      <a:gd name="T19" fmla="*/ 29 h 791"/>
                      <a:gd name="T20" fmla="*/ 0 w 1769"/>
                      <a:gd name="T21" fmla="*/ 14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nvGrpSpPr>
                <p:cNvPr id="1066" name="Group 35"/>
                <p:cNvGrpSpPr>
                  <a:grpSpLocks/>
                </p:cNvGrpSpPr>
                <p:nvPr/>
              </p:nvGrpSpPr>
              <p:grpSpPr bwMode="auto">
                <a:xfrm>
                  <a:off x="4296" y="349"/>
                  <a:ext cx="737" cy="167"/>
                  <a:chOff x="2938" y="917"/>
                  <a:chExt cx="1879" cy="427"/>
                </a:xfrm>
              </p:grpSpPr>
              <p:sp>
                <p:nvSpPr>
                  <p:cNvPr id="1144" name="Freeform 36"/>
                  <p:cNvSpPr>
                    <a:spLocks/>
                  </p:cNvSpPr>
                  <p:nvPr/>
                </p:nvSpPr>
                <p:spPr bwMode="hidden">
                  <a:xfrm rot="-802576">
                    <a:off x="2938" y="1129"/>
                    <a:ext cx="1233" cy="215"/>
                  </a:xfrm>
                  <a:custGeom>
                    <a:avLst/>
                    <a:gdLst>
                      <a:gd name="T0" fmla="*/ 0 w 2736"/>
                      <a:gd name="T1" fmla="*/ 92 h 504"/>
                      <a:gd name="T2" fmla="*/ 175 w 2736"/>
                      <a:gd name="T3" fmla="*/ 31 h 504"/>
                      <a:gd name="T4" fmla="*/ 361 w 2736"/>
                      <a:gd name="T5" fmla="*/ 4 h 504"/>
                      <a:gd name="T6" fmla="*/ 556 w 2736"/>
                      <a:gd name="T7" fmla="*/ 4 h 504"/>
                      <a:gd name="T8" fmla="*/ 553 w 2736"/>
                      <a:gd name="T9" fmla="*/ 19 h 504"/>
                      <a:gd name="T10" fmla="*/ 358 w 2736"/>
                      <a:gd name="T11" fmla="*/ 19 h 504"/>
                      <a:gd name="T12" fmla="*/ 133 w 2736"/>
                      <a:gd name="T13" fmla="*/ 53 h 504"/>
                      <a:gd name="T14" fmla="*/ 0 w 2736"/>
                      <a:gd name="T15" fmla="*/ 9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145" name="Freeform 37"/>
                  <p:cNvSpPr>
                    <a:spLocks/>
                  </p:cNvSpPr>
                  <p:nvPr/>
                </p:nvSpPr>
                <p:spPr bwMode="hidden">
                  <a:xfrm rot="-802576">
                    <a:off x="4155" y="917"/>
                    <a:ext cx="662" cy="338"/>
                  </a:xfrm>
                  <a:custGeom>
                    <a:avLst/>
                    <a:gdLst>
                      <a:gd name="T0" fmla="*/ 1 w 1769"/>
                      <a:gd name="T1" fmla="*/ 1 h 791"/>
                      <a:gd name="T2" fmla="*/ 68 w 1769"/>
                      <a:gd name="T3" fmla="*/ 10 h 791"/>
                      <a:gd name="T4" fmla="*/ 162 w 1769"/>
                      <a:gd name="T5" fmla="*/ 36 h 791"/>
                      <a:gd name="T6" fmla="*/ 226 w 1769"/>
                      <a:gd name="T7" fmla="*/ 79 h 791"/>
                      <a:gd name="T8" fmla="*/ 246 w 1769"/>
                      <a:gd name="T9" fmla="*/ 111 h 791"/>
                      <a:gd name="T10" fmla="*/ 237 w 1769"/>
                      <a:gd name="T11" fmla="*/ 144 h 791"/>
                      <a:gd name="T12" fmla="*/ 223 w 1769"/>
                      <a:gd name="T13" fmla="*/ 115 h 791"/>
                      <a:gd name="T14" fmla="*/ 195 w 1769"/>
                      <a:gd name="T15" fmla="*/ 83 h 791"/>
                      <a:gd name="T16" fmla="*/ 155 w 1769"/>
                      <a:gd name="T17" fmla="*/ 54 h 791"/>
                      <a:gd name="T18" fmla="*/ 81 w 1769"/>
                      <a:gd name="T19" fmla="*/ 28 h 791"/>
                      <a:gd name="T20" fmla="*/ 0 w 1769"/>
                      <a:gd name="T21" fmla="*/ 14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nvGrpSpPr>
                <p:cNvPr id="1067" name="Group 38"/>
                <p:cNvGrpSpPr>
                  <a:grpSpLocks/>
                </p:cNvGrpSpPr>
                <p:nvPr/>
              </p:nvGrpSpPr>
              <p:grpSpPr bwMode="auto">
                <a:xfrm>
                  <a:off x="3394" y="637"/>
                  <a:ext cx="493" cy="912"/>
                  <a:chOff x="637" y="1653"/>
                  <a:chExt cx="1257" cy="2326"/>
                </a:xfrm>
              </p:grpSpPr>
              <p:sp>
                <p:nvSpPr>
                  <p:cNvPr id="1142" name="Freeform 39"/>
                  <p:cNvSpPr>
                    <a:spLocks/>
                  </p:cNvSpPr>
                  <p:nvPr/>
                </p:nvSpPr>
                <p:spPr bwMode="hidden">
                  <a:xfrm rot="18888116" flipH="1">
                    <a:off x="876" y="2359"/>
                    <a:ext cx="1724" cy="312"/>
                  </a:xfrm>
                  <a:custGeom>
                    <a:avLst/>
                    <a:gdLst>
                      <a:gd name="T0" fmla="*/ 0 w 2736"/>
                      <a:gd name="T1" fmla="*/ 193 h 504"/>
                      <a:gd name="T2" fmla="*/ 343 w 2736"/>
                      <a:gd name="T3" fmla="*/ 64 h 504"/>
                      <a:gd name="T4" fmla="*/ 705 w 2736"/>
                      <a:gd name="T5" fmla="*/ 9 h 504"/>
                      <a:gd name="T6" fmla="*/ 1086 w 2736"/>
                      <a:gd name="T7" fmla="*/ 9 h 504"/>
                      <a:gd name="T8" fmla="*/ 1080 w 2736"/>
                      <a:gd name="T9" fmla="*/ 40 h 504"/>
                      <a:gd name="T10" fmla="*/ 701 w 2736"/>
                      <a:gd name="T11" fmla="*/ 40 h 504"/>
                      <a:gd name="T12" fmla="*/ 260 w 2736"/>
                      <a:gd name="T13" fmla="*/ 112 h 504"/>
                      <a:gd name="T14" fmla="*/ 0 w 2736"/>
                      <a:gd name="T15" fmla="*/ 193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143" name="Freeform 40"/>
                  <p:cNvSpPr>
                    <a:spLocks/>
                  </p:cNvSpPr>
                  <p:nvPr/>
                </p:nvSpPr>
                <p:spPr bwMode="hidden">
                  <a:xfrm rot="18888116" flipH="1">
                    <a:off x="419" y="3272"/>
                    <a:ext cx="925" cy="490"/>
                  </a:xfrm>
                  <a:custGeom>
                    <a:avLst/>
                    <a:gdLst>
                      <a:gd name="T0" fmla="*/ 2 w 1769"/>
                      <a:gd name="T1" fmla="*/ 3 h 791"/>
                      <a:gd name="T2" fmla="*/ 133 w 1769"/>
                      <a:gd name="T3" fmla="*/ 22 h 791"/>
                      <a:gd name="T4" fmla="*/ 316 w 1769"/>
                      <a:gd name="T5" fmla="*/ 77 h 791"/>
                      <a:gd name="T6" fmla="*/ 440 w 1769"/>
                      <a:gd name="T7" fmla="*/ 166 h 791"/>
                      <a:gd name="T8" fmla="*/ 480 w 1769"/>
                      <a:gd name="T9" fmla="*/ 234 h 791"/>
                      <a:gd name="T10" fmla="*/ 462 w 1769"/>
                      <a:gd name="T11" fmla="*/ 302 h 791"/>
                      <a:gd name="T12" fmla="*/ 435 w 1769"/>
                      <a:gd name="T13" fmla="*/ 243 h 791"/>
                      <a:gd name="T14" fmla="*/ 380 w 1769"/>
                      <a:gd name="T15" fmla="*/ 174 h 791"/>
                      <a:gd name="T16" fmla="*/ 303 w 1769"/>
                      <a:gd name="T17" fmla="*/ 113 h 791"/>
                      <a:gd name="T18" fmla="*/ 159 w 1769"/>
                      <a:gd name="T19" fmla="*/ 58 h 791"/>
                      <a:gd name="T20" fmla="*/ 0 w 1769"/>
                      <a:gd name="T21" fmla="*/ 29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nvGrpSpPr>
                <p:cNvPr id="1068" name="Group 41"/>
                <p:cNvGrpSpPr>
                  <a:grpSpLocks/>
                </p:cNvGrpSpPr>
                <p:nvPr/>
              </p:nvGrpSpPr>
              <p:grpSpPr bwMode="auto">
                <a:xfrm>
                  <a:off x="3142" y="850"/>
                  <a:ext cx="966" cy="522"/>
                  <a:chOff x="-5" y="2196"/>
                  <a:chExt cx="2463" cy="1332"/>
                </a:xfrm>
              </p:grpSpPr>
              <p:sp>
                <p:nvSpPr>
                  <p:cNvPr id="1140" name="Freeform 42"/>
                  <p:cNvSpPr>
                    <a:spLocks/>
                  </p:cNvSpPr>
                  <p:nvPr/>
                </p:nvSpPr>
                <p:spPr bwMode="hidden">
                  <a:xfrm rot="19495919" flipH="1">
                    <a:off x="644" y="2196"/>
                    <a:ext cx="1814" cy="347"/>
                  </a:xfrm>
                  <a:custGeom>
                    <a:avLst/>
                    <a:gdLst>
                      <a:gd name="T0" fmla="*/ 0 w 2736"/>
                      <a:gd name="T1" fmla="*/ 239 h 504"/>
                      <a:gd name="T2" fmla="*/ 380 w 2736"/>
                      <a:gd name="T3" fmla="*/ 80 h 504"/>
                      <a:gd name="T4" fmla="*/ 781 w 2736"/>
                      <a:gd name="T5" fmla="*/ 12 h 504"/>
                      <a:gd name="T6" fmla="*/ 1203 w 2736"/>
                      <a:gd name="T7" fmla="*/ 12 h 504"/>
                      <a:gd name="T8" fmla="*/ 1195 w 2736"/>
                      <a:gd name="T9" fmla="*/ 49 h 504"/>
                      <a:gd name="T10" fmla="*/ 776 w 2736"/>
                      <a:gd name="T11" fmla="*/ 49 h 504"/>
                      <a:gd name="T12" fmla="*/ 288 w 2736"/>
                      <a:gd name="T13" fmla="*/ 138 h 504"/>
                      <a:gd name="T14" fmla="*/ 0 w 2736"/>
                      <a:gd name="T15" fmla="*/ 239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141" name="Freeform 43"/>
                  <p:cNvSpPr>
                    <a:spLocks/>
                  </p:cNvSpPr>
                  <p:nvPr/>
                </p:nvSpPr>
                <p:spPr bwMode="hidden">
                  <a:xfrm rot="19495919" flipH="1">
                    <a:off x="-5" y="2983"/>
                    <a:ext cx="974" cy="545"/>
                  </a:xfrm>
                  <a:custGeom>
                    <a:avLst/>
                    <a:gdLst>
                      <a:gd name="T0" fmla="*/ 2 w 1769"/>
                      <a:gd name="T1" fmla="*/ 4 h 791"/>
                      <a:gd name="T2" fmla="*/ 147 w 1769"/>
                      <a:gd name="T3" fmla="*/ 27 h 791"/>
                      <a:gd name="T4" fmla="*/ 351 w 1769"/>
                      <a:gd name="T5" fmla="*/ 95 h 791"/>
                      <a:gd name="T6" fmla="*/ 488 w 1769"/>
                      <a:gd name="T7" fmla="*/ 205 h 791"/>
                      <a:gd name="T8" fmla="*/ 532 w 1769"/>
                      <a:gd name="T9" fmla="*/ 289 h 791"/>
                      <a:gd name="T10" fmla="*/ 512 w 1769"/>
                      <a:gd name="T11" fmla="*/ 373 h 791"/>
                      <a:gd name="T12" fmla="*/ 482 w 1769"/>
                      <a:gd name="T13" fmla="*/ 300 h 791"/>
                      <a:gd name="T14" fmla="*/ 421 w 1769"/>
                      <a:gd name="T15" fmla="*/ 216 h 791"/>
                      <a:gd name="T16" fmla="*/ 336 w 1769"/>
                      <a:gd name="T17" fmla="*/ 141 h 791"/>
                      <a:gd name="T18" fmla="*/ 176 w 1769"/>
                      <a:gd name="T19" fmla="*/ 72 h 791"/>
                      <a:gd name="T20" fmla="*/ 0 w 1769"/>
                      <a:gd name="T21" fmla="*/ 36 h 791"/>
                      <a:gd name="T22" fmla="*/ 2 w 1769"/>
                      <a:gd name="T23" fmla="*/ 4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nvGrpSpPr>
                <p:cNvPr id="1069" name="Group 44"/>
                <p:cNvGrpSpPr>
                  <a:grpSpLocks/>
                </p:cNvGrpSpPr>
                <p:nvPr/>
              </p:nvGrpSpPr>
              <p:grpSpPr bwMode="auto">
                <a:xfrm>
                  <a:off x="3124" y="777"/>
                  <a:ext cx="971" cy="417"/>
                  <a:chOff x="-52" y="2009"/>
                  <a:chExt cx="2477" cy="1064"/>
                </a:xfrm>
              </p:grpSpPr>
              <p:sp>
                <p:nvSpPr>
                  <p:cNvPr id="1138" name="Freeform 45"/>
                  <p:cNvSpPr>
                    <a:spLocks/>
                  </p:cNvSpPr>
                  <p:nvPr/>
                </p:nvSpPr>
                <p:spPr bwMode="hidden">
                  <a:xfrm rot="20017085" flipH="1">
                    <a:off x="689" y="2009"/>
                    <a:ext cx="1736" cy="304"/>
                  </a:xfrm>
                  <a:custGeom>
                    <a:avLst/>
                    <a:gdLst>
                      <a:gd name="T0" fmla="*/ 0 w 2736"/>
                      <a:gd name="T1" fmla="*/ 183 h 504"/>
                      <a:gd name="T2" fmla="*/ 348 w 2736"/>
                      <a:gd name="T3" fmla="*/ 61 h 504"/>
                      <a:gd name="T4" fmla="*/ 715 w 2736"/>
                      <a:gd name="T5" fmla="*/ 8 h 504"/>
                      <a:gd name="T6" fmla="*/ 1101 w 2736"/>
                      <a:gd name="T7" fmla="*/ 8 h 504"/>
                      <a:gd name="T8" fmla="*/ 1095 w 2736"/>
                      <a:gd name="T9" fmla="*/ 37 h 504"/>
                      <a:gd name="T10" fmla="*/ 710 w 2736"/>
                      <a:gd name="T11" fmla="*/ 37 h 504"/>
                      <a:gd name="T12" fmla="*/ 263 w 2736"/>
                      <a:gd name="T13" fmla="*/ 106 h 504"/>
                      <a:gd name="T14" fmla="*/ 0 w 2736"/>
                      <a:gd name="T15" fmla="*/ 183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139" name="Freeform 46"/>
                  <p:cNvSpPr>
                    <a:spLocks/>
                  </p:cNvSpPr>
                  <p:nvPr/>
                </p:nvSpPr>
                <p:spPr bwMode="hidden">
                  <a:xfrm rot="20017085" flipH="1">
                    <a:off x="-52" y="2597"/>
                    <a:ext cx="932" cy="476"/>
                  </a:xfrm>
                  <a:custGeom>
                    <a:avLst/>
                    <a:gdLst>
                      <a:gd name="T0" fmla="*/ 2 w 1769"/>
                      <a:gd name="T1" fmla="*/ 3 h 791"/>
                      <a:gd name="T2" fmla="*/ 135 w 1769"/>
                      <a:gd name="T3" fmla="*/ 20 h 791"/>
                      <a:gd name="T4" fmla="*/ 321 w 1769"/>
                      <a:gd name="T5" fmla="*/ 72 h 791"/>
                      <a:gd name="T6" fmla="*/ 447 w 1769"/>
                      <a:gd name="T7" fmla="*/ 156 h 791"/>
                      <a:gd name="T8" fmla="*/ 487 w 1769"/>
                      <a:gd name="T9" fmla="*/ 220 h 791"/>
                      <a:gd name="T10" fmla="*/ 469 w 1769"/>
                      <a:gd name="T11" fmla="*/ 285 h 791"/>
                      <a:gd name="T12" fmla="*/ 441 w 1769"/>
                      <a:gd name="T13" fmla="*/ 229 h 791"/>
                      <a:gd name="T14" fmla="*/ 386 w 1769"/>
                      <a:gd name="T15" fmla="*/ 164 h 791"/>
                      <a:gd name="T16" fmla="*/ 308 w 1769"/>
                      <a:gd name="T17" fmla="*/ 107 h 791"/>
                      <a:gd name="T18" fmla="*/ 161 w 1769"/>
                      <a:gd name="T19" fmla="*/ 55 h 791"/>
                      <a:gd name="T20" fmla="*/ 0 w 1769"/>
                      <a:gd name="T21" fmla="*/ 28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nvGrpSpPr>
                <p:cNvPr id="1070" name="Group 47"/>
                <p:cNvGrpSpPr>
                  <a:grpSpLocks/>
                </p:cNvGrpSpPr>
                <p:nvPr/>
              </p:nvGrpSpPr>
              <p:grpSpPr bwMode="auto">
                <a:xfrm>
                  <a:off x="3115" y="700"/>
                  <a:ext cx="969" cy="363"/>
                  <a:chOff x="-74" y="1813"/>
                  <a:chExt cx="2472" cy="927"/>
                </a:xfrm>
              </p:grpSpPr>
              <p:sp>
                <p:nvSpPr>
                  <p:cNvPr id="1136" name="Freeform 48"/>
                  <p:cNvSpPr>
                    <a:spLocks/>
                  </p:cNvSpPr>
                  <p:nvPr/>
                </p:nvSpPr>
                <p:spPr bwMode="hidden">
                  <a:xfrm rot="20519637" flipH="1">
                    <a:off x="721" y="1813"/>
                    <a:ext cx="1677" cy="335"/>
                  </a:xfrm>
                  <a:custGeom>
                    <a:avLst/>
                    <a:gdLst>
                      <a:gd name="T0" fmla="*/ 0 w 2736"/>
                      <a:gd name="T1" fmla="*/ 223 h 504"/>
                      <a:gd name="T2" fmla="*/ 325 w 2736"/>
                      <a:gd name="T3" fmla="*/ 74 h 504"/>
                      <a:gd name="T4" fmla="*/ 667 w 2736"/>
                      <a:gd name="T5" fmla="*/ 11 h 504"/>
                      <a:gd name="T6" fmla="*/ 1028 w 2736"/>
                      <a:gd name="T7" fmla="*/ 11 h 504"/>
                      <a:gd name="T8" fmla="*/ 1022 w 2736"/>
                      <a:gd name="T9" fmla="*/ 45 h 504"/>
                      <a:gd name="T10" fmla="*/ 663 w 2736"/>
                      <a:gd name="T11" fmla="*/ 45 h 504"/>
                      <a:gd name="T12" fmla="*/ 246 w 2736"/>
                      <a:gd name="T13" fmla="*/ 129 h 504"/>
                      <a:gd name="T14" fmla="*/ 0 w 2736"/>
                      <a:gd name="T15" fmla="*/ 223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137" name="Freeform 49"/>
                  <p:cNvSpPr>
                    <a:spLocks/>
                  </p:cNvSpPr>
                  <p:nvPr/>
                </p:nvSpPr>
                <p:spPr bwMode="hidden">
                  <a:xfrm rot="20519637" flipH="1">
                    <a:off x="-74" y="2214"/>
                    <a:ext cx="901" cy="526"/>
                  </a:xfrm>
                  <a:custGeom>
                    <a:avLst/>
                    <a:gdLst>
                      <a:gd name="T0" fmla="*/ 2 w 1769"/>
                      <a:gd name="T1" fmla="*/ 3 h 791"/>
                      <a:gd name="T2" fmla="*/ 126 w 1769"/>
                      <a:gd name="T3" fmla="*/ 25 h 791"/>
                      <a:gd name="T4" fmla="*/ 300 w 1769"/>
                      <a:gd name="T5" fmla="*/ 88 h 791"/>
                      <a:gd name="T6" fmla="*/ 418 w 1769"/>
                      <a:gd name="T7" fmla="*/ 191 h 791"/>
                      <a:gd name="T8" fmla="*/ 455 w 1769"/>
                      <a:gd name="T9" fmla="*/ 269 h 791"/>
                      <a:gd name="T10" fmla="*/ 438 w 1769"/>
                      <a:gd name="T11" fmla="*/ 348 h 791"/>
                      <a:gd name="T12" fmla="*/ 412 w 1769"/>
                      <a:gd name="T13" fmla="*/ 279 h 791"/>
                      <a:gd name="T14" fmla="*/ 360 w 1769"/>
                      <a:gd name="T15" fmla="*/ 201 h 791"/>
                      <a:gd name="T16" fmla="*/ 288 w 1769"/>
                      <a:gd name="T17" fmla="*/ 131 h 791"/>
                      <a:gd name="T18" fmla="*/ 151 w 1769"/>
                      <a:gd name="T19" fmla="*/ 67 h 791"/>
                      <a:gd name="T20" fmla="*/ 0 w 1769"/>
                      <a:gd name="T21" fmla="*/ 34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nvGrpSpPr>
                <p:cNvPr id="1071" name="Group 50"/>
                <p:cNvGrpSpPr>
                  <a:grpSpLocks/>
                </p:cNvGrpSpPr>
                <p:nvPr/>
              </p:nvGrpSpPr>
              <p:grpSpPr bwMode="auto">
                <a:xfrm>
                  <a:off x="3153" y="613"/>
                  <a:ext cx="918" cy="257"/>
                  <a:chOff x="22" y="1591"/>
                  <a:chExt cx="2342" cy="657"/>
                </a:xfrm>
              </p:grpSpPr>
              <p:sp>
                <p:nvSpPr>
                  <p:cNvPr id="1134" name="Freeform 51"/>
                  <p:cNvSpPr>
                    <a:spLocks/>
                  </p:cNvSpPr>
                  <p:nvPr/>
                </p:nvSpPr>
                <p:spPr bwMode="hidden">
                  <a:xfrm rot="21136207" flipH="1">
                    <a:off x="819" y="1591"/>
                    <a:ext cx="1545" cy="312"/>
                  </a:xfrm>
                  <a:custGeom>
                    <a:avLst/>
                    <a:gdLst>
                      <a:gd name="T0" fmla="*/ 0 w 2736"/>
                      <a:gd name="T1" fmla="*/ 193 h 504"/>
                      <a:gd name="T2" fmla="*/ 276 w 2736"/>
                      <a:gd name="T3" fmla="*/ 64 h 504"/>
                      <a:gd name="T4" fmla="*/ 566 w 2736"/>
                      <a:gd name="T5" fmla="*/ 9 h 504"/>
                      <a:gd name="T6" fmla="*/ 872 w 2736"/>
                      <a:gd name="T7" fmla="*/ 9 h 504"/>
                      <a:gd name="T8" fmla="*/ 867 w 2736"/>
                      <a:gd name="T9" fmla="*/ 40 h 504"/>
                      <a:gd name="T10" fmla="*/ 562 w 2736"/>
                      <a:gd name="T11" fmla="*/ 40 h 504"/>
                      <a:gd name="T12" fmla="*/ 208 w 2736"/>
                      <a:gd name="T13" fmla="*/ 112 h 504"/>
                      <a:gd name="T14" fmla="*/ 0 w 2736"/>
                      <a:gd name="T15" fmla="*/ 193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135" name="Freeform 52"/>
                  <p:cNvSpPr>
                    <a:spLocks/>
                  </p:cNvSpPr>
                  <p:nvPr/>
                </p:nvSpPr>
                <p:spPr bwMode="hidden">
                  <a:xfrm rot="21136207" flipH="1">
                    <a:off x="22" y="1759"/>
                    <a:ext cx="830" cy="489"/>
                  </a:xfrm>
                  <a:custGeom>
                    <a:avLst/>
                    <a:gdLst>
                      <a:gd name="T0" fmla="*/ 1 w 1769"/>
                      <a:gd name="T1" fmla="*/ 3 h 791"/>
                      <a:gd name="T2" fmla="*/ 107 w 1769"/>
                      <a:gd name="T3" fmla="*/ 22 h 791"/>
                      <a:gd name="T4" fmla="*/ 255 w 1769"/>
                      <a:gd name="T5" fmla="*/ 77 h 791"/>
                      <a:gd name="T6" fmla="*/ 355 w 1769"/>
                      <a:gd name="T7" fmla="*/ 165 h 791"/>
                      <a:gd name="T8" fmla="*/ 387 w 1769"/>
                      <a:gd name="T9" fmla="*/ 232 h 791"/>
                      <a:gd name="T10" fmla="*/ 372 w 1769"/>
                      <a:gd name="T11" fmla="*/ 301 h 791"/>
                      <a:gd name="T12" fmla="*/ 350 w 1769"/>
                      <a:gd name="T13" fmla="*/ 242 h 791"/>
                      <a:gd name="T14" fmla="*/ 306 w 1769"/>
                      <a:gd name="T15" fmla="*/ 174 h 791"/>
                      <a:gd name="T16" fmla="*/ 244 w 1769"/>
                      <a:gd name="T17" fmla="*/ 113 h 791"/>
                      <a:gd name="T18" fmla="*/ 128 w 1769"/>
                      <a:gd name="T19" fmla="*/ 58 h 791"/>
                      <a:gd name="T20" fmla="*/ 0 w 1769"/>
                      <a:gd name="T21" fmla="*/ 29 h 791"/>
                      <a:gd name="T22" fmla="*/ 1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nvGrpSpPr>
                <p:cNvPr id="1072" name="Group 53"/>
                <p:cNvGrpSpPr>
                  <a:grpSpLocks/>
                </p:cNvGrpSpPr>
                <p:nvPr/>
              </p:nvGrpSpPr>
              <p:grpSpPr bwMode="auto">
                <a:xfrm>
                  <a:off x="3218" y="556"/>
                  <a:ext cx="843" cy="134"/>
                  <a:chOff x="189" y="1446"/>
                  <a:chExt cx="2150" cy="343"/>
                </a:xfrm>
              </p:grpSpPr>
              <p:sp>
                <p:nvSpPr>
                  <p:cNvPr id="1132" name="Freeform 54"/>
                  <p:cNvSpPr>
                    <a:spLocks/>
                  </p:cNvSpPr>
                  <p:nvPr/>
                </p:nvSpPr>
                <p:spPr bwMode="hidden">
                  <a:xfrm rot="84182" flipH="1">
                    <a:off x="935" y="1466"/>
                    <a:ext cx="1404" cy="219"/>
                  </a:xfrm>
                  <a:custGeom>
                    <a:avLst/>
                    <a:gdLst>
                      <a:gd name="T0" fmla="*/ 0 w 2736"/>
                      <a:gd name="T1" fmla="*/ 95 h 504"/>
                      <a:gd name="T2" fmla="*/ 227 w 2736"/>
                      <a:gd name="T3" fmla="*/ 32 h 504"/>
                      <a:gd name="T4" fmla="*/ 467 w 2736"/>
                      <a:gd name="T5" fmla="*/ 4 h 504"/>
                      <a:gd name="T6" fmla="*/ 720 w 2736"/>
                      <a:gd name="T7" fmla="*/ 4 h 504"/>
                      <a:gd name="T8" fmla="*/ 716 w 2736"/>
                      <a:gd name="T9" fmla="*/ 20 h 504"/>
                      <a:gd name="T10" fmla="*/ 464 w 2736"/>
                      <a:gd name="T11" fmla="*/ 20 h 504"/>
                      <a:gd name="T12" fmla="*/ 172 w 2736"/>
                      <a:gd name="T13" fmla="*/ 55 h 504"/>
                      <a:gd name="T14" fmla="*/ 0 w 2736"/>
                      <a:gd name="T15" fmla="*/ 9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133" name="Freeform 55"/>
                  <p:cNvSpPr>
                    <a:spLocks/>
                  </p:cNvSpPr>
                  <p:nvPr/>
                </p:nvSpPr>
                <p:spPr bwMode="hidden">
                  <a:xfrm rot="84182" flipH="1">
                    <a:off x="189" y="1446"/>
                    <a:ext cx="754" cy="343"/>
                  </a:xfrm>
                  <a:custGeom>
                    <a:avLst/>
                    <a:gdLst>
                      <a:gd name="T0" fmla="*/ 1 w 1769"/>
                      <a:gd name="T1" fmla="*/ 1 h 791"/>
                      <a:gd name="T2" fmla="*/ 88 w 1769"/>
                      <a:gd name="T3" fmla="*/ 10 h 791"/>
                      <a:gd name="T4" fmla="*/ 210 w 1769"/>
                      <a:gd name="T5" fmla="*/ 38 h 791"/>
                      <a:gd name="T6" fmla="*/ 293 w 1769"/>
                      <a:gd name="T7" fmla="*/ 81 h 791"/>
                      <a:gd name="T8" fmla="*/ 319 w 1769"/>
                      <a:gd name="T9" fmla="*/ 114 h 791"/>
                      <a:gd name="T10" fmla="*/ 307 w 1769"/>
                      <a:gd name="T11" fmla="*/ 148 h 791"/>
                      <a:gd name="T12" fmla="*/ 289 w 1769"/>
                      <a:gd name="T13" fmla="*/ 119 h 791"/>
                      <a:gd name="T14" fmla="*/ 252 w 1769"/>
                      <a:gd name="T15" fmla="*/ 85 h 791"/>
                      <a:gd name="T16" fmla="*/ 202 w 1769"/>
                      <a:gd name="T17" fmla="*/ 56 h 791"/>
                      <a:gd name="T18" fmla="*/ 106 w 1769"/>
                      <a:gd name="T19" fmla="*/ 29 h 791"/>
                      <a:gd name="T20" fmla="*/ 0 w 1769"/>
                      <a:gd name="T21" fmla="*/ 14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nvGrpSpPr>
                <p:cNvPr id="1073" name="Group 56"/>
                <p:cNvGrpSpPr>
                  <a:grpSpLocks/>
                </p:cNvGrpSpPr>
                <p:nvPr/>
              </p:nvGrpSpPr>
              <p:grpSpPr bwMode="auto">
                <a:xfrm>
                  <a:off x="3342" y="418"/>
                  <a:ext cx="737" cy="167"/>
                  <a:chOff x="505" y="1094"/>
                  <a:chExt cx="1879" cy="427"/>
                </a:xfrm>
              </p:grpSpPr>
              <p:sp>
                <p:nvSpPr>
                  <p:cNvPr id="1130" name="Freeform 57"/>
                  <p:cNvSpPr>
                    <a:spLocks/>
                  </p:cNvSpPr>
                  <p:nvPr/>
                </p:nvSpPr>
                <p:spPr bwMode="hidden">
                  <a:xfrm rot="802576" flipH="1">
                    <a:off x="1151" y="1306"/>
                    <a:ext cx="1233" cy="215"/>
                  </a:xfrm>
                  <a:custGeom>
                    <a:avLst/>
                    <a:gdLst>
                      <a:gd name="T0" fmla="*/ 0 w 2736"/>
                      <a:gd name="T1" fmla="*/ 92 h 504"/>
                      <a:gd name="T2" fmla="*/ 175 w 2736"/>
                      <a:gd name="T3" fmla="*/ 31 h 504"/>
                      <a:gd name="T4" fmla="*/ 361 w 2736"/>
                      <a:gd name="T5" fmla="*/ 4 h 504"/>
                      <a:gd name="T6" fmla="*/ 556 w 2736"/>
                      <a:gd name="T7" fmla="*/ 4 h 504"/>
                      <a:gd name="T8" fmla="*/ 553 w 2736"/>
                      <a:gd name="T9" fmla="*/ 19 h 504"/>
                      <a:gd name="T10" fmla="*/ 358 w 2736"/>
                      <a:gd name="T11" fmla="*/ 19 h 504"/>
                      <a:gd name="T12" fmla="*/ 133 w 2736"/>
                      <a:gd name="T13" fmla="*/ 53 h 504"/>
                      <a:gd name="T14" fmla="*/ 0 w 2736"/>
                      <a:gd name="T15" fmla="*/ 9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131" name="Freeform 58"/>
                  <p:cNvSpPr>
                    <a:spLocks/>
                  </p:cNvSpPr>
                  <p:nvPr/>
                </p:nvSpPr>
                <p:spPr bwMode="hidden">
                  <a:xfrm rot="802576" flipH="1">
                    <a:off x="505" y="1094"/>
                    <a:ext cx="662" cy="338"/>
                  </a:xfrm>
                  <a:custGeom>
                    <a:avLst/>
                    <a:gdLst>
                      <a:gd name="T0" fmla="*/ 1 w 1769"/>
                      <a:gd name="T1" fmla="*/ 1 h 791"/>
                      <a:gd name="T2" fmla="*/ 68 w 1769"/>
                      <a:gd name="T3" fmla="*/ 10 h 791"/>
                      <a:gd name="T4" fmla="*/ 162 w 1769"/>
                      <a:gd name="T5" fmla="*/ 36 h 791"/>
                      <a:gd name="T6" fmla="*/ 226 w 1769"/>
                      <a:gd name="T7" fmla="*/ 79 h 791"/>
                      <a:gd name="T8" fmla="*/ 246 w 1769"/>
                      <a:gd name="T9" fmla="*/ 111 h 791"/>
                      <a:gd name="T10" fmla="*/ 237 w 1769"/>
                      <a:gd name="T11" fmla="*/ 144 h 791"/>
                      <a:gd name="T12" fmla="*/ 223 w 1769"/>
                      <a:gd name="T13" fmla="*/ 115 h 791"/>
                      <a:gd name="T14" fmla="*/ 195 w 1769"/>
                      <a:gd name="T15" fmla="*/ 83 h 791"/>
                      <a:gd name="T16" fmla="*/ 155 w 1769"/>
                      <a:gd name="T17" fmla="*/ 54 h 791"/>
                      <a:gd name="T18" fmla="*/ 81 w 1769"/>
                      <a:gd name="T19" fmla="*/ 28 h 791"/>
                      <a:gd name="T20" fmla="*/ 0 w 1769"/>
                      <a:gd name="T21" fmla="*/ 14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nvGrpSpPr>
                <p:cNvPr id="1074" name="Group 59"/>
                <p:cNvGrpSpPr>
                  <a:grpSpLocks/>
                </p:cNvGrpSpPr>
                <p:nvPr/>
              </p:nvGrpSpPr>
              <p:grpSpPr bwMode="auto">
                <a:xfrm>
                  <a:off x="3386" y="341"/>
                  <a:ext cx="725" cy="218"/>
                  <a:chOff x="616" y="899"/>
                  <a:chExt cx="1850" cy="554"/>
                </a:xfrm>
              </p:grpSpPr>
              <p:sp>
                <p:nvSpPr>
                  <p:cNvPr id="1128" name="Freeform 60"/>
                  <p:cNvSpPr>
                    <a:spLocks/>
                  </p:cNvSpPr>
                  <p:nvPr/>
                </p:nvSpPr>
                <p:spPr bwMode="hidden">
                  <a:xfrm rot="1277471" flipH="1">
                    <a:off x="1233" y="1238"/>
                    <a:ext cx="1233" cy="215"/>
                  </a:xfrm>
                  <a:custGeom>
                    <a:avLst/>
                    <a:gdLst>
                      <a:gd name="T0" fmla="*/ 0 w 2736"/>
                      <a:gd name="T1" fmla="*/ 92 h 504"/>
                      <a:gd name="T2" fmla="*/ 175 w 2736"/>
                      <a:gd name="T3" fmla="*/ 31 h 504"/>
                      <a:gd name="T4" fmla="*/ 361 w 2736"/>
                      <a:gd name="T5" fmla="*/ 4 h 504"/>
                      <a:gd name="T6" fmla="*/ 556 w 2736"/>
                      <a:gd name="T7" fmla="*/ 4 h 504"/>
                      <a:gd name="T8" fmla="*/ 553 w 2736"/>
                      <a:gd name="T9" fmla="*/ 19 h 504"/>
                      <a:gd name="T10" fmla="*/ 358 w 2736"/>
                      <a:gd name="T11" fmla="*/ 19 h 504"/>
                      <a:gd name="T12" fmla="*/ 133 w 2736"/>
                      <a:gd name="T13" fmla="*/ 53 h 504"/>
                      <a:gd name="T14" fmla="*/ 0 w 2736"/>
                      <a:gd name="T15" fmla="*/ 9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129" name="Freeform 61"/>
                  <p:cNvSpPr>
                    <a:spLocks/>
                  </p:cNvSpPr>
                  <p:nvPr/>
                </p:nvSpPr>
                <p:spPr bwMode="hidden">
                  <a:xfrm rot="1277471" flipH="1">
                    <a:off x="616" y="899"/>
                    <a:ext cx="662" cy="338"/>
                  </a:xfrm>
                  <a:custGeom>
                    <a:avLst/>
                    <a:gdLst>
                      <a:gd name="T0" fmla="*/ 1 w 1769"/>
                      <a:gd name="T1" fmla="*/ 1 h 791"/>
                      <a:gd name="T2" fmla="*/ 68 w 1769"/>
                      <a:gd name="T3" fmla="*/ 10 h 791"/>
                      <a:gd name="T4" fmla="*/ 162 w 1769"/>
                      <a:gd name="T5" fmla="*/ 36 h 791"/>
                      <a:gd name="T6" fmla="*/ 226 w 1769"/>
                      <a:gd name="T7" fmla="*/ 79 h 791"/>
                      <a:gd name="T8" fmla="*/ 246 w 1769"/>
                      <a:gd name="T9" fmla="*/ 111 h 791"/>
                      <a:gd name="T10" fmla="*/ 237 w 1769"/>
                      <a:gd name="T11" fmla="*/ 144 h 791"/>
                      <a:gd name="T12" fmla="*/ 223 w 1769"/>
                      <a:gd name="T13" fmla="*/ 115 h 791"/>
                      <a:gd name="T14" fmla="*/ 195 w 1769"/>
                      <a:gd name="T15" fmla="*/ 83 h 791"/>
                      <a:gd name="T16" fmla="*/ 155 w 1769"/>
                      <a:gd name="T17" fmla="*/ 54 h 791"/>
                      <a:gd name="T18" fmla="*/ 81 w 1769"/>
                      <a:gd name="T19" fmla="*/ 28 h 791"/>
                      <a:gd name="T20" fmla="*/ 0 w 1769"/>
                      <a:gd name="T21" fmla="*/ 14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nvGrpSpPr>
                <p:cNvPr id="1075" name="Group 62"/>
                <p:cNvGrpSpPr>
                  <a:grpSpLocks/>
                </p:cNvGrpSpPr>
                <p:nvPr/>
              </p:nvGrpSpPr>
              <p:grpSpPr bwMode="auto">
                <a:xfrm>
                  <a:off x="3472" y="231"/>
                  <a:ext cx="693" cy="291"/>
                  <a:chOff x="3472" y="231"/>
                  <a:chExt cx="693" cy="291"/>
                </a:xfrm>
              </p:grpSpPr>
              <p:sp>
                <p:nvSpPr>
                  <p:cNvPr id="1126" name="Freeform 63"/>
                  <p:cNvSpPr>
                    <a:spLocks/>
                  </p:cNvSpPr>
                  <p:nvPr/>
                </p:nvSpPr>
                <p:spPr bwMode="hidden">
                  <a:xfrm rot="2028410" flipH="1">
                    <a:off x="3681" y="438"/>
                    <a:ext cx="484" cy="84"/>
                  </a:xfrm>
                  <a:custGeom>
                    <a:avLst/>
                    <a:gdLst>
                      <a:gd name="T0" fmla="*/ 0 w 2736"/>
                      <a:gd name="T1" fmla="*/ 14 h 504"/>
                      <a:gd name="T2" fmla="*/ 27 w 2736"/>
                      <a:gd name="T3" fmla="*/ 5 h 504"/>
                      <a:gd name="T4" fmla="*/ 56 w 2736"/>
                      <a:gd name="T5" fmla="*/ 1 h 504"/>
                      <a:gd name="T6" fmla="*/ 86 w 2736"/>
                      <a:gd name="T7" fmla="*/ 1 h 504"/>
                      <a:gd name="T8" fmla="*/ 85 w 2736"/>
                      <a:gd name="T9" fmla="*/ 3 h 504"/>
                      <a:gd name="T10" fmla="*/ 55 w 2736"/>
                      <a:gd name="T11" fmla="*/ 3 h 504"/>
                      <a:gd name="T12" fmla="*/ 21 w 2736"/>
                      <a:gd name="T13" fmla="*/ 8 h 504"/>
                      <a:gd name="T14" fmla="*/ 0 w 2736"/>
                      <a:gd name="T15" fmla="*/ 1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127" name="Freeform 64"/>
                  <p:cNvSpPr>
                    <a:spLocks/>
                  </p:cNvSpPr>
                  <p:nvPr/>
                </p:nvSpPr>
                <p:spPr bwMode="hidden">
                  <a:xfrm rot="2028410" flipH="1">
                    <a:off x="3472" y="231"/>
                    <a:ext cx="260" cy="132"/>
                  </a:xfrm>
                  <a:custGeom>
                    <a:avLst/>
                    <a:gdLst>
                      <a:gd name="T0" fmla="*/ 0 w 1769"/>
                      <a:gd name="T1" fmla="*/ 0 h 791"/>
                      <a:gd name="T2" fmla="*/ 10 w 1769"/>
                      <a:gd name="T3" fmla="*/ 2 h 791"/>
                      <a:gd name="T4" fmla="*/ 25 w 1769"/>
                      <a:gd name="T5" fmla="*/ 6 h 791"/>
                      <a:gd name="T6" fmla="*/ 35 w 1769"/>
                      <a:gd name="T7" fmla="*/ 12 h 791"/>
                      <a:gd name="T8" fmla="*/ 38 w 1769"/>
                      <a:gd name="T9" fmla="*/ 17 h 791"/>
                      <a:gd name="T10" fmla="*/ 36 w 1769"/>
                      <a:gd name="T11" fmla="*/ 22 h 791"/>
                      <a:gd name="T12" fmla="*/ 34 w 1769"/>
                      <a:gd name="T13" fmla="*/ 18 h 791"/>
                      <a:gd name="T14" fmla="*/ 30 w 1769"/>
                      <a:gd name="T15" fmla="*/ 13 h 791"/>
                      <a:gd name="T16" fmla="*/ 24 w 1769"/>
                      <a:gd name="T17" fmla="*/ 8 h 791"/>
                      <a:gd name="T18" fmla="*/ 12 w 1769"/>
                      <a:gd name="T19" fmla="*/ 4 h 791"/>
                      <a:gd name="T20" fmla="*/ 0 w 1769"/>
                      <a:gd name="T21" fmla="*/ 2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nvGrpSpPr>
                <p:cNvPr id="1076" name="Group 65"/>
                <p:cNvGrpSpPr>
                  <a:grpSpLocks/>
                </p:cNvGrpSpPr>
                <p:nvPr/>
              </p:nvGrpSpPr>
              <p:grpSpPr bwMode="auto">
                <a:xfrm>
                  <a:off x="3554" y="118"/>
                  <a:ext cx="664" cy="349"/>
                  <a:chOff x="3554" y="118"/>
                  <a:chExt cx="664" cy="349"/>
                </a:xfrm>
              </p:grpSpPr>
              <p:sp>
                <p:nvSpPr>
                  <p:cNvPr id="1124" name="Freeform 66"/>
                  <p:cNvSpPr>
                    <a:spLocks/>
                  </p:cNvSpPr>
                  <p:nvPr/>
                </p:nvSpPr>
                <p:spPr bwMode="hidden">
                  <a:xfrm rot="2664424" flipH="1">
                    <a:off x="3727" y="383"/>
                    <a:ext cx="491" cy="84"/>
                  </a:xfrm>
                  <a:custGeom>
                    <a:avLst/>
                    <a:gdLst>
                      <a:gd name="T0" fmla="*/ 0 w 2736"/>
                      <a:gd name="T1" fmla="*/ 14 h 504"/>
                      <a:gd name="T2" fmla="*/ 28 w 2736"/>
                      <a:gd name="T3" fmla="*/ 5 h 504"/>
                      <a:gd name="T4" fmla="*/ 57 w 2736"/>
                      <a:gd name="T5" fmla="*/ 1 h 504"/>
                      <a:gd name="T6" fmla="*/ 88 w 2736"/>
                      <a:gd name="T7" fmla="*/ 1 h 504"/>
                      <a:gd name="T8" fmla="*/ 88 w 2736"/>
                      <a:gd name="T9" fmla="*/ 3 h 504"/>
                      <a:gd name="T10" fmla="*/ 57 w 2736"/>
                      <a:gd name="T11" fmla="*/ 3 h 504"/>
                      <a:gd name="T12" fmla="*/ 21 w 2736"/>
                      <a:gd name="T13" fmla="*/ 8 h 504"/>
                      <a:gd name="T14" fmla="*/ 0 w 2736"/>
                      <a:gd name="T15" fmla="*/ 1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125" name="Freeform 67"/>
                  <p:cNvSpPr>
                    <a:spLocks/>
                  </p:cNvSpPr>
                  <p:nvPr/>
                </p:nvSpPr>
                <p:spPr bwMode="hidden">
                  <a:xfrm rot="2664424" flipH="1">
                    <a:off x="3554" y="118"/>
                    <a:ext cx="264" cy="132"/>
                  </a:xfrm>
                  <a:custGeom>
                    <a:avLst/>
                    <a:gdLst>
                      <a:gd name="T0" fmla="*/ 0 w 1769"/>
                      <a:gd name="T1" fmla="*/ 0 h 791"/>
                      <a:gd name="T2" fmla="*/ 11 w 1769"/>
                      <a:gd name="T3" fmla="*/ 2 h 791"/>
                      <a:gd name="T4" fmla="*/ 26 w 1769"/>
                      <a:gd name="T5" fmla="*/ 6 h 791"/>
                      <a:gd name="T6" fmla="*/ 36 w 1769"/>
                      <a:gd name="T7" fmla="*/ 12 h 791"/>
                      <a:gd name="T8" fmla="*/ 39 w 1769"/>
                      <a:gd name="T9" fmla="*/ 17 h 791"/>
                      <a:gd name="T10" fmla="*/ 38 w 1769"/>
                      <a:gd name="T11" fmla="*/ 22 h 791"/>
                      <a:gd name="T12" fmla="*/ 35 w 1769"/>
                      <a:gd name="T13" fmla="*/ 18 h 791"/>
                      <a:gd name="T14" fmla="*/ 31 w 1769"/>
                      <a:gd name="T15" fmla="*/ 13 h 791"/>
                      <a:gd name="T16" fmla="*/ 25 w 1769"/>
                      <a:gd name="T17" fmla="*/ 8 h 791"/>
                      <a:gd name="T18" fmla="*/ 13 w 1769"/>
                      <a:gd name="T19" fmla="*/ 4 h 791"/>
                      <a:gd name="T20" fmla="*/ 0 w 1769"/>
                      <a:gd name="T21" fmla="*/ 2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nvGrpSpPr>
                <p:cNvPr id="1077" name="Group 68"/>
                <p:cNvGrpSpPr>
                  <a:grpSpLocks/>
                </p:cNvGrpSpPr>
                <p:nvPr/>
              </p:nvGrpSpPr>
              <p:grpSpPr bwMode="auto">
                <a:xfrm>
                  <a:off x="3784" y="30"/>
                  <a:ext cx="305" cy="593"/>
                  <a:chOff x="1633" y="104"/>
                  <a:chExt cx="778" cy="1512"/>
                </a:xfrm>
              </p:grpSpPr>
              <p:sp>
                <p:nvSpPr>
                  <p:cNvPr id="1122" name="Freeform 69"/>
                  <p:cNvSpPr>
                    <a:spLocks/>
                  </p:cNvSpPr>
                  <p:nvPr/>
                </p:nvSpPr>
                <p:spPr bwMode="hidden">
                  <a:xfrm rot="3473776" flipH="1">
                    <a:off x="1754" y="958"/>
                    <a:ext cx="1100" cy="215"/>
                  </a:xfrm>
                  <a:custGeom>
                    <a:avLst/>
                    <a:gdLst>
                      <a:gd name="T0" fmla="*/ 0 w 2736"/>
                      <a:gd name="T1" fmla="*/ 92 h 504"/>
                      <a:gd name="T2" fmla="*/ 140 w 2736"/>
                      <a:gd name="T3" fmla="*/ 31 h 504"/>
                      <a:gd name="T4" fmla="*/ 287 w 2736"/>
                      <a:gd name="T5" fmla="*/ 4 h 504"/>
                      <a:gd name="T6" fmla="*/ 442 w 2736"/>
                      <a:gd name="T7" fmla="*/ 4 h 504"/>
                      <a:gd name="T8" fmla="*/ 440 w 2736"/>
                      <a:gd name="T9" fmla="*/ 19 h 504"/>
                      <a:gd name="T10" fmla="*/ 285 w 2736"/>
                      <a:gd name="T11" fmla="*/ 19 h 504"/>
                      <a:gd name="T12" fmla="*/ 106 w 2736"/>
                      <a:gd name="T13" fmla="*/ 53 h 504"/>
                      <a:gd name="T14" fmla="*/ 0 w 2736"/>
                      <a:gd name="T15" fmla="*/ 9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123" name="Freeform 70"/>
                  <p:cNvSpPr>
                    <a:spLocks/>
                  </p:cNvSpPr>
                  <p:nvPr/>
                </p:nvSpPr>
                <p:spPr bwMode="hidden">
                  <a:xfrm rot="3473776" flipH="1">
                    <a:off x="1506" y="231"/>
                    <a:ext cx="591" cy="338"/>
                  </a:xfrm>
                  <a:custGeom>
                    <a:avLst/>
                    <a:gdLst>
                      <a:gd name="T0" fmla="*/ 1 w 1769"/>
                      <a:gd name="T1" fmla="*/ 1 h 791"/>
                      <a:gd name="T2" fmla="*/ 54 w 1769"/>
                      <a:gd name="T3" fmla="*/ 10 h 791"/>
                      <a:gd name="T4" fmla="*/ 129 w 1769"/>
                      <a:gd name="T5" fmla="*/ 36 h 791"/>
                      <a:gd name="T6" fmla="*/ 180 w 1769"/>
                      <a:gd name="T7" fmla="*/ 79 h 791"/>
                      <a:gd name="T8" fmla="*/ 196 w 1769"/>
                      <a:gd name="T9" fmla="*/ 111 h 791"/>
                      <a:gd name="T10" fmla="*/ 188 w 1769"/>
                      <a:gd name="T11" fmla="*/ 144 h 791"/>
                      <a:gd name="T12" fmla="*/ 177 w 1769"/>
                      <a:gd name="T13" fmla="*/ 115 h 791"/>
                      <a:gd name="T14" fmla="*/ 155 w 1769"/>
                      <a:gd name="T15" fmla="*/ 83 h 791"/>
                      <a:gd name="T16" fmla="*/ 124 w 1769"/>
                      <a:gd name="T17" fmla="*/ 54 h 791"/>
                      <a:gd name="T18" fmla="*/ 65 w 1769"/>
                      <a:gd name="T19" fmla="*/ 28 h 791"/>
                      <a:gd name="T20" fmla="*/ 0 w 1769"/>
                      <a:gd name="T21" fmla="*/ 14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nvGrpSpPr>
                <p:cNvPr id="1078" name="Group 71"/>
                <p:cNvGrpSpPr>
                  <a:grpSpLocks/>
                </p:cNvGrpSpPr>
                <p:nvPr/>
              </p:nvGrpSpPr>
              <p:grpSpPr bwMode="auto">
                <a:xfrm>
                  <a:off x="3903" y="0"/>
                  <a:ext cx="248" cy="601"/>
                  <a:chOff x="1935" y="28"/>
                  <a:chExt cx="634" cy="1534"/>
                </a:xfrm>
              </p:grpSpPr>
              <p:sp>
                <p:nvSpPr>
                  <p:cNvPr id="1120" name="Freeform 72"/>
                  <p:cNvSpPr>
                    <a:spLocks/>
                  </p:cNvSpPr>
                  <p:nvPr/>
                </p:nvSpPr>
                <p:spPr bwMode="hidden">
                  <a:xfrm rot="4126480" flipH="1">
                    <a:off x="1931" y="924"/>
                    <a:ext cx="1061" cy="215"/>
                  </a:xfrm>
                  <a:custGeom>
                    <a:avLst/>
                    <a:gdLst>
                      <a:gd name="T0" fmla="*/ 0 w 2736"/>
                      <a:gd name="T1" fmla="*/ 92 h 504"/>
                      <a:gd name="T2" fmla="*/ 130 w 2736"/>
                      <a:gd name="T3" fmla="*/ 31 h 504"/>
                      <a:gd name="T4" fmla="*/ 267 w 2736"/>
                      <a:gd name="T5" fmla="*/ 4 h 504"/>
                      <a:gd name="T6" fmla="*/ 411 w 2736"/>
                      <a:gd name="T7" fmla="*/ 4 h 504"/>
                      <a:gd name="T8" fmla="*/ 409 w 2736"/>
                      <a:gd name="T9" fmla="*/ 19 h 504"/>
                      <a:gd name="T10" fmla="*/ 265 w 2736"/>
                      <a:gd name="T11" fmla="*/ 19 h 504"/>
                      <a:gd name="T12" fmla="*/ 98 w 2736"/>
                      <a:gd name="T13" fmla="*/ 53 h 504"/>
                      <a:gd name="T14" fmla="*/ 0 w 2736"/>
                      <a:gd name="T15" fmla="*/ 9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121" name="Freeform 73"/>
                  <p:cNvSpPr>
                    <a:spLocks/>
                  </p:cNvSpPr>
                  <p:nvPr/>
                </p:nvSpPr>
                <p:spPr bwMode="hidden">
                  <a:xfrm rot="4126480" flipH="1">
                    <a:off x="1819" y="144"/>
                    <a:ext cx="570" cy="338"/>
                  </a:xfrm>
                  <a:custGeom>
                    <a:avLst/>
                    <a:gdLst>
                      <a:gd name="T0" fmla="*/ 1 w 1769"/>
                      <a:gd name="T1" fmla="*/ 1 h 791"/>
                      <a:gd name="T2" fmla="*/ 50 w 1769"/>
                      <a:gd name="T3" fmla="*/ 10 h 791"/>
                      <a:gd name="T4" fmla="*/ 120 w 1769"/>
                      <a:gd name="T5" fmla="*/ 36 h 791"/>
                      <a:gd name="T6" fmla="*/ 167 w 1769"/>
                      <a:gd name="T7" fmla="*/ 79 h 791"/>
                      <a:gd name="T8" fmla="*/ 182 w 1769"/>
                      <a:gd name="T9" fmla="*/ 111 h 791"/>
                      <a:gd name="T10" fmla="*/ 175 w 1769"/>
                      <a:gd name="T11" fmla="*/ 144 h 791"/>
                      <a:gd name="T12" fmla="*/ 165 w 1769"/>
                      <a:gd name="T13" fmla="*/ 115 h 791"/>
                      <a:gd name="T14" fmla="*/ 144 w 1769"/>
                      <a:gd name="T15" fmla="*/ 83 h 791"/>
                      <a:gd name="T16" fmla="*/ 115 w 1769"/>
                      <a:gd name="T17" fmla="*/ 54 h 791"/>
                      <a:gd name="T18" fmla="*/ 60 w 1769"/>
                      <a:gd name="T19" fmla="*/ 28 h 791"/>
                      <a:gd name="T20" fmla="*/ 0 w 1769"/>
                      <a:gd name="T21" fmla="*/ 14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nvGrpSpPr>
                <p:cNvPr id="1079" name="Group 74"/>
                <p:cNvGrpSpPr>
                  <a:grpSpLocks/>
                </p:cNvGrpSpPr>
                <p:nvPr/>
              </p:nvGrpSpPr>
              <p:grpSpPr bwMode="auto">
                <a:xfrm>
                  <a:off x="4251" y="252"/>
                  <a:ext cx="723" cy="222"/>
                  <a:chOff x="2822" y="672"/>
                  <a:chExt cx="1845" cy="566"/>
                </a:xfrm>
              </p:grpSpPr>
              <p:sp>
                <p:nvSpPr>
                  <p:cNvPr id="1118" name="Freeform 75"/>
                  <p:cNvSpPr>
                    <a:spLocks/>
                  </p:cNvSpPr>
                  <p:nvPr/>
                </p:nvSpPr>
                <p:spPr bwMode="hidden">
                  <a:xfrm rot="-1325434">
                    <a:off x="2822" y="1023"/>
                    <a:ext cx="1233" cy="215"/>
                  </a:xfrm>
                  <a:custGeom>
                    <a:avLst/>
                    <a:gdLst>
                      <a:gd name="T0" fmla="*/ 0 w 2736"/>
                      <a:gd name="T1" fmla="*/ 92 h 504"/>
                      <a:gd name="T2" fmla="*/ 175 w 2736"/>
                      <a:gd name="T3" fmla="*/ 31 h 504"/>
                      <a:gd name="T4" fmla="*/ 361 w 2736"/>
                      <a:gd name="T5" fmla="*/ 4 h 504"/>
                      <a:gd name="T6" fmla="*/ 556 w 2736"/>
                      <a:gd name="T7" fmla="*/ 4 h 504"/>
                      <a:gd name="T8" fmla="*/ 553 w 2736"/>
                      <a:gd name="T9" fmla="*/ 19 h 504"/>
                      <a:gd name="T10" fmla="*/ 358 w 2736"/>
                      <a:gd name="T11" fmla="*/ 19 h 504"/>
                      <a:gd name="T12" fmla="*/ 133 w 2736"/>
                      <a:gd name="T13" fmla="*/ 53 h 504"/>
                      <a:gd name="T14" fmla="*/ 0 w 2736"/>
                      <a:gd name="T15" fmla="*/ 9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119" name="Freeform 76"/>
                  <p:cNvSpPr>
                    <a:spLocks/>
                  </p:cNvSpPr>
                  <p:nvPr/>
                </p:nvSpPr>
                <p:spPr bwMode="hidden">
                  <a:xfrm rot="-1325434">
                    <a:off x="4005" y="672"/>
                    <a:ext cx="662" cy="338"/>
                  </a:xfrm>
                  <a:custGeom>
                    <a:avLst/>
                    <a:gdLst>
                      <a:gd name="T0" fmla="*/ 1 w 1769"/>
                      <a:gd name="T1" fmla="*/ 1 h 791"/>
                      <a:gd name="T2" fmla="*/ 68 w 1769"/>
                      <a:gd name="T3" fmla="*/ 10 h 791"/>
                      <a:gd name="T4" fmla="*/ 162 w 1769"/>
                      <a:gd name="T5" fmla="*/ 36 h 791"/>
                      <a:gd name="T6" fmla="*/ 226 w 1769"/>
                      <a:gd name="T7" fmla="*/ 79 h 791"/>
                      <a:gd name="T8" fmla="*/ 246 w 1769"/>
                      <a:gd name="T9" fmla="*/ 111 h 791"/>
                      <a:gd name="T10" fmla="*/ 237 w 1769"/>
                      <a:gd name="T11" fmla="*/ 144 h 791"/>
                      <a:gd name="T12" fmla="*/ 223 w 1769"/>
                      <a:gd name="T13" fmla="*/ 115 h 791"/>
                      <a:gd name="T14" fmla="*/ 195 w 1769"/>
                      <a:gd name="T15" fmla="*/ 83 h 791"/>
                      <a:gd name="T16" fmla="*/ 155 w 1769"/>
                      <a:gd name="T17" fmla="*/ 54 h 791"/>
                      <a:gd name="T18" fmla="*/ 81 w 1769"/>
                      <a:gd name="T19" fmla="*/ 28 h 791"/>
                      <a:gd name="T20" fmla="*/ 0 w 1769"/>
                      <a:gd name="T21" fmla="*/ 14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nvGrpSpPr>
                <p:cNvPr id="1080" name="Group 77"/>
                <p:cNvGrpSpPr>
                  <a:grpSpLocks/>
                </p:cNvGrpSpPr>
                <p:nvPr/>
              </p:nvGrpSpPr>
              <p:grpSpPr bwMode="auto">
                <a:xfrm>
                  <a:off x="4196" y="163"/>
                  <a:ext cx="699" cy="282"/>
                  <a:chOff x="2683" y="445"/>
                  <a:chExt cx="1781" cy="717"/>
                </a:xfrm>
              </p:grpSpPr>
              <p:sp>
                <p:nvSpPr>
                  <p:cNvPr id="1116" name="Freeform 78"/>
                  <p:cNvSpPr>
                    <a:spLocks/>
                  </p:cNvSpPr>
                  <p:nvPr/>
                </p:nvSpPr>
                <p:spPr bwMode="hidden">
                  <a:xfrm rot="-1921064">
                    <a:off x="2683" y="947"/>
                    <a:ext cx="1233" cy="215"/>
                  </a:xfrm>
                  <a:custGeom>
                    <a:avLst/>
                    <a:gdLst>
                      <a:gd name="T0" fmla="*/ 0 w 2736"/>
                      <a:gd name="T1" fmla="*/ 92 h 504"/>
                      <a:gd name="T2" fmla="*/ 175 w 2736"/>
                      <a:gd name="T3" fmla="*/ 31 h 504"/>
                      <a:gd name="T4" fmla="*/ 361 w 2736"/>
                      <a:gd name="T5" fmla="*/ 4 h 504"/>
                      <a:gd name="T6" fmla="*/ 556 w 2736"/>
                      <a:gd name="T7" fmla="*/ 4 h 504"/>
                      <a:gd name="T8" fmla="*/ 553 w 2736"/>
                      <a:gd name="T9" fmla="*/ 19 h 504"/>
                      <a:gd name="T10" fmla="*/ 358 w 2736"/>
                      <a:gd name="T11" fmla="*/ 19 h 504"/>
                      <a:gd name="T12" fmla="*/ 133 w 2736"/>
                      <a:gd name="T13" fmla="*/ 53 h 504"/>
                      <a:gd name="T14" fmla="*/ 0 w 2736"/>
                      <a:gd name="T15" fmla="*/ 9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117" name="Freeform 79"/>
                  <p:cNvSpPr>
                    <a:spLocks/>
                  </p:cNvSpPr>
                  <p:nvPr/>
                </p:nvSpPr>
                <p:spPr bwMode="hidden">
                  <a:xfrm rot="-1921064">
                    <a:off x="3802" y="445"/>
                    <a:ext cx="662" cy="338"/>
                  </a:xfrm>
                  <a:custGeom>
                    <a:avLst/>
                    <a:gdLst>
                      <a:gd name="T0" fmla="*/ 1 w 1769"/>
                      <a:gd name="T1" fmla="*/ 1 h 791"/>
                      <a:gd name="T2" fmla="*/ 68 w 1769"/>
                      <a:gd name="T3" fmla="*/ 10 h 791"/>
                      <a:gd name="T4" fmla="*/ 162 w 1769"/>
                      <a:gd name="T5" fmla="*/ 36 h 791"/>
                      <a:gd name="T6" fmla="*/ 226 w 1769"/>
                      <a:gd name="T7" fmla="*/ 79 h 791"/>
                      <a:gd name="T8" fmla="*/ 246 w 1769"/>
                      <a:gd name="T9" fmla="*/ 111 h 791"/>
                      <a:gd name="T10" fmla="*/ 237 w 1769"/>
                      <a:gd name="T11" fmla="*/ 144 h 791"/>
                      <a:gd name="T12" fmla="*/ 223 w 1769"/>
                      <a:gd name="T13" fmla="*/ 115 h 791"/>
                      <a:gd name="T14" fmla="*/ 195 w 1769"/>
                      <a:gd name="T15" fmla="*/ 83 h 791"/>
                      <a:gd name="T16" fmla="*/ 155 w 1769"/>
                      <a:gd name="T17" fmla="*/ 54 h 791"/>
                      <a:gd name="T18" fmla="*/ 81 w 1769"/>
                      <a:gd name="T19" fmla="*/ 28 h 791"/>
                      <a:gd name="T20" fmla="*/ 0 w 1769"/>
                      <a:gd name="T21" fmla="*/ 14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sp>
              <p:nvSpPr>
                <p:cNvPr id="1081" name="Freeform 80"/>
                <p:cNvSpPr>
                  <a:spLocks/>
                </p:cNvSpPr>
                <p:nvPr/>
              </p:nvSpPr>
              <p:spPr bwMode="hidden">
                <a:xfrm rot="4578755" flipH="1">
                  <a:off x="3968" y="372"/>
                  <a:ext cx="403" cy="57"/>
                </a:xfrm>
                <a:custGeom>
                  <a:avLst/>
                  <a:gdLst>
                    <a:gd name="T0" fmla="*/ 0 w 2736"/>
                    <a:gd name="T1" fmla="*/ 6 h 504"/>
                    <a:gd name="T2" fmla="*/ 19 w 2736"/>
                    <a:gd name="T3" fmla="*/ 2 h 504"/>
                    <a:gd name="T4" fmla="*/ 39 w 2736"/>
                    <a:gd name="T5" fmla="*/ 0 h 504"/>
                    <a:gd name="T6" fmla="*/ 59 w 2736"/>
                    <a:gd name="T7" fmla="*/ 0 h 504"/>
                    <a:gd name="T8" fmla="*/ 59 w 2736"/>
                    <a:gd name="T9" fmla="*/ 1 h 504"/>
                    <a:gd name="T10" fmla="*/ 38 w 2736"/>
                    <a:gd name="T11" fmla="*/ 1 h 504"/>
                    <a:gd name="T12" fmla="*/ 14 w 2736"/>
                    <a:gd name="T13" fmla="*/ 4 h 504"/>
                    <a:gd name="T14" fmla="*/ 0 w 2736"/>
                    <a:gd name="T15" fmla="*/ 6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082" name="Freeform 81"/>
                <p:cNvSpPr>
                  <a:spLocks/>
                </p:cNvSpPr>
                <p:nvPr/>
              </p:nvSpPr>
              <p:spPr bwMode="hidden">
                <a:xfrm rot="4578755" flipH="1">
                  <a:off x="3977" y="77"/>
                  <a:ext cx="216" cy="90"/>
                </a:xfrm>
                <a:custGeom>
                  <a:avLst/>
                  <a:gdLst>
                    <a:gd name="T0" fmla="*/ 0 w 1769"/>
                    <a:gd name="T1" fmla="*/ 0 h 791"/>
                    <a:gd name="T2" fmla="*/ 7 w 1769"/>
                    <a:gd name="T3" fmla="*/ 1 h 791"/>
                    <a:gd name="T4" fmla="*/ 17 w 1769"/>
                    <a:gd name="T5" fmla="*/ 3 h 791"/>
                    <a:gd name="T6" fmla="*/ 24 w 1769"/>
                    <a:gd name="T7" fmla="*/ 6 h 791"/>
                    <a:gd name="T8" fmla="*/ 26 w 1769"/>
                    <a:gd name="T9" fmla="*/ 8 h 791"/>
                    <a:gd name="T10" fmla="*/ 25 w 1769"/>
                    <a:gd name="T11" fmla="*/ 10 h 791"/>
                    <a:gd name="T12" fmla="*/ 24 w 1769"/>
                    <a:gd name="T13" fmla="*/ 8 h 791"/>
                    <a:gd name="T14" fmla="*/ 21 w 1769"/>
                    <a:gd name="T15" fmla="*/ 6 h 791"/>
                    <a:gd name="T16" fmla="*/ 16 w 1769"/>
                    <a:gd name="T17" fmla="*/ 4 h 791"/>
                    <a:gd name="T18" fmla="*/ 9 w 1769"/>
                    <a:gd name="T19" fmla="*/ 2 h 791"/>
                    <a:gd name="T20" fmla="*/ 0 w 1769"/>
                    <a:gd name="T21" fmla="*/ 1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nvGrpSpPr>
                <p:cNvPr id="1083" name="Group 82"/>
                <p:cNvGrpSpPr>
                  <a:grpSpLocks/>
                </p:cNvGrpSpPr>
                <p:nvPr/>
              </p:nvGrpSpPr>
              <p:grpSpPr bwMode="auto">
                <a:xfrm>
                  <a:off x="4242" y="5"/>
                  <a:ext cx="251" cy="596"/>
                  <a:chOff x="2800" y="41"/>
                  <a:chExt cx="640" cy="1520"/>
                </a:xfrm>
              </p:grpSpPr>
              <p:sp>
                <p:nvSpPr>
                  <p:cNvPr id="1114" name="Freeform 83"/>
                  <p:cNvSpPr>
                    <a:spLocks/>
                  </p:cNvSpPr>
                  <p:nvPr/>
                </p:nvSpPr>
                <p:spPr bwMode="hidden">
                  <a:xfrm rot="-3857755">
                    <a:off x="2361" y="938"/>
                    <a:ext cx="1062" cy="184"/>
                  </a:xfrm>
                  <a:custGeom>
                    <a:avLst/>
                    <a:gdLst>
                      <a:gd name="T0" fmla="*/ 0 w 2736"/>
                      <a:gd name="T1" fmla="*/ 67 h 504"/>
                      <a:gd name="T2" fmla="*/ 130 w 2736"/>
                      <a:gd name="T3" fmla="*/ 22 h 504"/>
                      <a:gd name="T4" fmla="*/ 267 w 2736"/>
                      <a:gd name="T5" fmla="*/ 3 h 504"/>
                      <a:gd name="T6" fmla="*/ 412 w 2736"/>
                      <a:gd name="T7" fmla="*/ 3 h 504"/>
                      <a:gd name="T8" fmla="*/ 410 w 2736"/>
                      <a:gd name="T9" fmla="*/ 14 h 504"/>
                      <a:gd name="T10" fmla="*/ 266 w 2736"/>
                      <a:gd name="T11" fmla="*/ 14 h 504"/>
                      <a:gd name="T12" fmla="*/ 99 w 2736"/>
                      <a:gd name="T13" fmla="*/ 39 h 504"/>
                      <a:gd name="T14" fmla="*/ 0 w 2736"/>
                      <a:gd name="T15" fmla="*/ 67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115" name="Freeform 84"/>
                  <p:cNvSpPr>
                    <a:spLocks/>
                  </p:cNvSpPr>
                  <p:nvPr/>
                </p:nvSpPr>
                <p:spPr bwMode="hidden">
                  <a:xfrm rot="-3857755">
                    <a:off x="3011" y="181"/>
                    <a:ext cx="570" cy="289"/>
                  </a:xfrm>
                  <a:custGeom>
                    <a:avLst/>
                    <a:gdLst>
                      <a:gd name="T0" fmla="*/ 1 w 1769"/>
                      <a:gd name="T1" fmla="*/ 1 h 791"/>
                      <a:gd name="T2" fmla="*/ 50 w 1769"/>
                      <a:gd name="T3" fmla="*/ 7 h 791"/>
                      <a:gd name="T4" fmla="*/ 120 w 1769"/>
                      <a:gd name="T5" fmla="*/ 27 h 791"/>
                      <a:gd name="T6" fmla="*/ 167 w 1769"/>
                      <a:gd name="T7" fmla="*/ 58 h 791"/>
                      <a:gd name="T8" fmla="*/ 182 w 1769"/>
                      <a:gd name="T9" fmla="*/ 81 h 791"/>
                      <a:gd name="T10" fmla="*/ 175 w 1769"/>
                      <a:gd name="T11" fmla="*/ 105 h 791"/>
                      <a:gd name="T12" fmla="*/ 165 w 1769"/>
                      <a:gd name="T13" fmla="*/ 84 h 791"/>
                      <a:gd name="T14" fmla="*/ 144 w 1769"/>
                      <a:gd name="T15" fmla="*/ 61 h 791"/>
                      <a:gd name="T16" fmla="*/ 115 w 1769"/>
                      <a:gd name="T17" fmla="*/ 39 h 791"/>
                      <a:gd name="T18" fmla="*/ 60 w 1769"/>
                      <a:gd name="T19" fmla="*/ 20 h 791"/>
                      <a:gd name="T20" fmla="*/ 0 w 1769"/>
                      <a:gd name="T21" fmla="*/ 10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nvGrpSpPr>
                <p:cNvPr id="1084" name="Group 85"/>
                <p:cNvGrpSpPr>
                  <a:grpSpLocks/>
                </p:cNvGrpSpPr>
                <p:nvPr/>
              </p:nvGrpSpPr>
              <p:grpSpPr bwMode="auto">
                <a:xfrm>
                  <a:off x="4295" y="53"/>
                  <a:ext cx="398" cy="574"/>
                  <a:chOff x="2934" y="163"/>
                  <a:chExt cx="1017" cy="1464"/>
                </a:xfrm>
              </p:grpSpPr>
              <p:sp>
                <p:nvSpPr>
                  <p:cNvPr id="1112" name="Freeform 86"/>
                  <p:cNvSpPr>
                    <a:spLocks/>
                  </p:cNvSpPr>
                  <p:nvPr/>
                </p:nvSpPr>
                <p:spPr bwMode="hidden">
                  <a:xfrm rot="-2777260">
                    <a:off x="2491" y="915"/>
                    <a:ext cx="1155" cy="270"/>
                  </a:xfrm>
                  <a:custGeom>
                    <a:avLst/>
                    <a:gdLst>
                      <a:gd name="T0" fmla="*/ 0 w 2736"/>
                      <a:gd name="T1" fmla="*/ 145 h 504"/>
                      <a:gd name="T2" fmla="*/ 154 w 2736"/>
                      <a:gd name="T3" fmla="*/ 48 h 504"/>
                      <a:gd name="T4" fmla="*/ 317 w 2736"/>
                      <a:gd name="T5" fmla="*/ 7 h 504"/>
                      <a:gd name="T6" fmla="*/ 488 w 2736"/>
                      <a:gd name="T7" fmla="*/ 7 h 504"/>
                      <a:gd name="T8" fmla="*/ 485 w 2736"/>
                      <a:gd name="T9" fmla="*/ 29 h 504"/>
                      <a:gd name="T10" fmla="*/ 315 w 2736"/>
                      <a:gd name="T11" fmla="*/ 29 h 504"/>
                      <a:gd name="T12" fmla="*/ 117 w 2736"/>
                      <a:gd name="T13" fmla="*/ 84 h 504"/>
                      <a:gd name="T14" fmla="*/ 0 w 2736"/>
                      <a:gd name="T15" fmla="*/ 14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113" name="Freeform 87"/>
                  <p:cNvSpPr>
                    <a:spLocks/>
                  </p:cNvSpPr>
                  <p:nvPr/>
                </p:nvSpPr>
                <p:spPr bwMode="hidden">
                  <a:xfrm rot="-2777260">
                    <a:off x="3430" y="261"/>
                    <a:ext cx="620" cy="423"/>
                  </a:xfrm>
                  <a:custGeom>
                    <a:avLst/>
                    <a:gdLst>
                      <a:gd name="T0" fmla="*/ 1 w 1769"/>
                      <a:gd name="T1" fmla="*/ 2 h 791"/>
                      <a:gd name="T2" fmla="*/ 60 w 1769"/>
                      <a:gd name="T3" fmla="*/ 16 h 791"/>
                      <a:gd name="T4" fmla="*/ 142 w 1769"/>
                      <a:gd name="T5" fmla="*/ 57 h 791"/>
                      <a:gd name="T6" fmla="*/ 198 w 1769"/>
                      <a:gd name="T7" fmla="*/ 124 h 791"/>
                      <a:gd name="T8" fmla="*/ 216 w 1769"/>
                      <a:gd name="T9" fmla="*/ 174 h 791"/>
                      <a:gd name="T10" fmla="*/ 207 w 1769"/>
                      <a:gd name="T11" fmla="*/ 225 h 791"/>
                      <a:gd name="T12" fmla="*/ 195 w 1769"/>
                      <a:gd name="T13" fmla="*/ 181 h 791"/>
                      <a:gd name="T14" fmla="*/ 171 w 1769"/>
                      <a:gd name="T15" fmla="*/ 130 h 791"/>
                      <a:gd name="T16" fmla="*/ 136 w 1769"/>
                      <a:gd name="T17" fmla="*/ 84 h 791"/>
                      <a:gd name="T18" fmla="*/ 71 w 1769"/>
                      <a:gd name="T19" fmla="*/ 43 h 791"/>
                      <a:gd name="T20" fmla="*/ 0 w 1769"/>
                      <a:gd name="T21" fmla="*/ 22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nvGrpSpPr>
                <p:cNvPr id="1085" name="Group 88"/>
                <p:cNvGrpSpPr>
                  <a:grpSpLocks/>
                </p:cNvGrpSpPr>
                <p:nvPr/>
              </p:nvGrpSpPr>
              <p:grpSpPr bwMode="auto">
                <a:xfrm>
                  <a:off x="4215" y="2"/>
                  <a:ext cx="95" cy="567"/>
                  <a:chOff x="2730" y="32"/>
                  <a:chExt cx="243" cy="1448"/>
                </a:xfrm>
              </p:grpSpPr>
              <p:sp>
                <p:nvSpPr>
                  <p:cNvPr id="1110" name="Freeform 89"/>
                  <p:cNvSpPr>
                    <a:spLocks/>
                  </p:cNvSpPr>
                  <p:nvPr/>
                </p:nvSpPr>
                <p:spPr bwMode="hidden">
                  <a:xfrm rot="-4903748">
                    <a:off x="2296" y="960"/>
                    <a:ext cx="954" cy="86"/>
                  </a:xfrm>
                  <a:custGeom>
                    <a:avLst/>
                    <a:gdLst>
                      <a:gd name="T0" fmla="*/ 0 w 2736"/>
                      <a:gd name="T1" fmla="*/ 15 h 504"/>
                      <a:gd name="T2" fmla="*/ 105 w 2736"/>
                      <a:gd name="T3" fmla="*/ 5 h 504"/>
                      <a:gd name="T4" fmla="*/ 216 w 2736"/>
                      <a:gd name="T5" fmla="*/ 1 h 504"/>
                      <a:gd name="T6" fmla="*/ 333 w 2736"/>
                      <a:gd name="T7" fmla="*/ 1 h 504"/>
                      <a:gd name="T8" fmla="*/ 331 w 2736"/>
                      <a:gd name="T9" fmla="*/ 3 h 504"/>
                      <a:gd name="T10" fmla="*/ 214 w 2736"/>
                      <a:gd name="T11" fmla="*/ 3 h 504"/>
                      <a:gd name="T12" fmla="*/ 80 w 2736"/>
                      <a:gd name="T13" fmla="*/ 9 h 504"/>
                      <a:gd name="T14" fmla="*/ 0 w 2736"/>
                      <a:gd name="T15" fmla="*/ 1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111" name="Freeform 90"/>
                  <p:cNvSpPr>
                    <a:spLocks/>
                  </p:cNvSpPr>
                  <p:nvPr/>
                </p:nvSpPr>
                <p:spPr bwMode="hidden">
                  <a:xfrm rot="-4903748">
                    <a:off x="2650" y="220"/>
                    <a:ext cx="512" cy="135"/>
                  </a:xfrm>
                  <a:custGeom>
                    <a:avLst/>
                    <a:gdLst>
                      <a:gd name="T0" fmla="*/ 0 w 1769"/>
                      <a:gd name="T1" fmla="*/ 0 h 791"/>
                      <a:gd name="T2" fmla="*/ 41 w 1769"/>
                      <a:gd name="T3" fmla="*/ 2 h 791"/>
                      <a:gd name="T4" fmla="*/ 97 w 1769"/>
                      <a:gd name="T5" fmla="*/ 6 h 791"/>
                      <a:gd name="T6" fmla="*/ 135 w 1769"/>
                      <a:gd name="T7" fmla="*/ 13 h 791"/>
                      <a:gd name="T8" fmla="*/ 147 w 1769"/>
                      <a:gd name="T9" fmla="*/ 18 h 791"/>
                      <a:gd name="T10" fmla="*/ 142 w 1769"/>
                      <a:gd name="T11" fmla="*/ 23 h 791"/>
                      <a:gd name="T12" fmla="*/ 133 w 1769"/>
                      <a:gd name="T13" fmla="*/ 18 h 791"/>
                      <a:gd name="T14" fmla="*/ 116 w 1769"/>
                      <a:gd name="T15" fmla="*/ 13 h 791"/>
                      <a:gd name="T16" fmla="*/ 93 w 1769"/>
                      <a:gd name="T17" fmla="*/ 9 h 791"/>
                      <a:gd name="T18" fmla="*/ 49 w 1769"/>
                      <a:gd name="T19" fmla="*/ 4 h 791"/>
                      <a:gd name="T20" fmla="*/ 0 w 1769"/>
                      <a:gd name="T21" fmla="*/ 2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nvGrpSpPr>
                <p:cNvPr id="1086" name="Group 91"/>
                <p:cNvGrpSpPr>
                  <a:grpSpLocks/>
                </p:cNvGrpSpPr>
                <p:nvPr/>
              </p:nvGrpSpPr>
              <p:grpSpPr bwMode="auto">
                <a:xfrm>
                  <a:off x="3514" y="683"/>
                  <a:ext cx="425" cy="960"/>
                  <a:chOff x="943" y="1769"/>
                  <a:chExt cx="1085" cy="2450"/>
                </a:xfrm>
              </p:grpSpPr>
              <p:sp>
                <p:nvSpPr>
                  <p:cNvPr id="1108" name="Freeform 92"/>
                  <p:cNvSpPr>
                    <a:spLocks/>
                  </p:cNvSpPr>
                  <p:nvPr/>
                </p:nvSpPr>
                <p:spPr bwMode="hidden">
                  <a:xfrm rot="18335692" flipH="1">
                    <a:off x="1010" y="2475"/>
                    <a:ext cx="1724" cy="312"/>
                  </a:xfrm>
                  <a:custGeom>
                    <a:avLst/>
                    <a:gdLst>
                      <a:gd name="T0" fmla="*/ 0 w 2736"/>
                      <a:gd name="T1" fmla="*/ 193 h 504"/>
                      <a:gd name="T2" fmla="*/ 343 w 2736"/>
                      <a:gd name="T3" fmla="*/ 64 h 504"/>
                      <a:gd name="T4" fmla="*/ 705 w 2736"/>
                      <a:gd name="T5" fmla="*/ 9 h 504"/>
                      <a:gd name="T6" fmla="*/ 1086 w 2736"/>
                      <a:gd name="T7" fmla="*/ 9 h 504"/>
                      <a:gd name="T8" fmla="*/ 1080 w 2736"/>
                      <a:gd name="T9" fmla="*/ 40 h 504"/>
                      <a:gd name="T10" fmla="*/ 701 w 2736"/>
                      <a:gd name="T11" fmla="*/ 40 h 504"/>
                      <a:gd name="T12" fmla="*/ 260 w 2736"/>
                      <a:gd name="T13" fmla="*/ 112 h 504"/>
                      <a:gd name="T14" fmla="*/ 0 w 2736"/>
                      <a:gd name="T15" fmla="*/ 193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109" name="Freeform 93"/>
                  <p:cNvSpPr>
                    <a:spLocks/>
                  </p:cNvSpPr>
                  <p:nvPr/>
                </p:nvSpPr>
                <p:spPr bwMode="hidden">
                  <a:xfrm rot="18335692" flipH="1">
                    <a:off x="725" y="3512"/>
                    <a:ext cx="925" cy="490"/>
                  </a:xfrm>
                  <a:custGeom>
                    <a:avLst/>
                    <a:gdLst>
                      <a:gd name="T0" fmla="*/ 2 w 1769"/>
                      <a:gd name="T1" fmla="*/ 3 h 791"/>
                      <a:gd name="T2" fmla="*/ 133 w 1769"/>
                      <a:gd name="T3" fmla="*/ 22 h 791"/>
                      <a:gd name="T4" fmla="*/ 316 w 1769"/>
                      <a:gd name="T5" fmla="*/ 77 h 791"/>
                      <a:gd name="T6" fmla="*/ 440 w 1769"/>
                      <a:gd name="T7" fmla="*/ 166 h 791"/>
                      <a:gd name="T8" fmla="*/ 480 w 1769"/>
                      <a:gd name="T9" fmla="*/ 234 h 791"/>
                      <a:gd name="T10" fmla="*/ 462 w 1769"/>
                      <a:gd name="T11" fmla="*/ 302 h 791"/>
                      <a:gd name="T12" fmla="*/ 435 w 1769"/>
                      <a:gd name="T13" fmla="*/ 243 h 791"/>
                      <a:gd name="T14" fmla="*/ 380 w 1769"/>
                      <a:gd name="T15" fmla="*/ 174 h 791"/>
                      <a:gd name="T16" fmla="*/ 303 w 1769"/>
                      <a:gd name="T17" fmla="*/ 113 h 791"/>
                      <a:gd name="T18" fmla="*/ 159 w 1769"/>
                      <a:gd name="T19" fmla="*/ 58 h 791"/>
                      <a:gd name="T20" fmla="*/ 0 w 1769"/>
                      <a:gd name="T21" fmla="*/ 29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nvGrpSpPr>
                <p:cNvPr id="1087" name="Group 94"/>
                <p:cNvGrpSpPr>
                  <a:grpSpLocks/>
                </p:cNvGrpSpPr>
                <p:nvPr/>
              </p:nvGrpSpPr>
              <p:grpSpPr bwMode="auto">
                <a:xfrm>
                  <a:off x="3715" y="748"/>
                  <a:ext cx="300" cy="930"/>
                  <a:chOff x="1455" y="1936"/>
                  <a:chExt cx="766" cy="2373"/>
                </a:xfrm>
              </p:grpSpPr>
              <p:sp>
                <p:nvSpPr>
                  <p:cNvPr id="1106" name="Freeform 95"/>
                  <p:cNvSpPr>
                    <a:spLocks/>
                  </p:cNvSpPr>
                  <p:nvPr/>
                </p:nvSpPr>
                <p:spPr bwMode="hidden">
                  <a:xfrm rot="17542885" flipH="1">
                    <a:off x="1267" y="2578"/>
                    <a:ext cx="1595" cy="312"/>
                  </a:xfrm>
                  <a:custGeom>
                    <a:avLst/>
                    <a:gdLst>
                      <a:gd name="T0" fmla="*/ 0 w 2736"/>
                      <a:gd name="T1" fmla="*/ 193 h 504"/>
                      <a:gd name="T2" fmla="*/ 294 w 2736"/>
                      <a:gd name="T3" fmla="*/ 64 h 504"/>
                      <a:gd name="T4" fmla="*/ 603 w 2736"/>
                      <a:gd name="T5" fmla="*/ 9 h 504"/>
                      <a:gd name="T6" fmla="*/ 930 w 2736"/>
                      <a:gd name="T7" fmla="*/ 9 h 504"/>
                      <a:gd name="T8" fmla="*/ 925 w 2736"/>
                      <a:gd name="T9" fmla="*/ 40 h 504"/>
                      <a:gd name="T10" fmla="*/ 599 w 2736"/>
                      <a:gd name="T11" fmla="*/ 40 h 504"/>
                      <a:gd name="T12" fmla="*/ 222 w 2736"/>
                      <a:gd name="T13" fmla="*/ 112 h 504"/>
                      <a:gd name="T14" fmla="*/ 0 w 2736"/>
                      <a:gd name="T15" fmla="*/ 193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107" name="Freeform 96"/>
                  <p:cNvSpPr>
                    <a:spLocks/>
                  </p:cNvSpPr>
                  <p:nvPr/>
                </p:nvSpPr>
                <p:spPr bwMode="hidden">
                  <a:xfrm rot="17542885" flipH="1">
                    <a:off x="1272" y="3636"/>
                    <a:ext cx="856" cy="490"/>
                  </a:xfrm>
                  <a:custGeom>
                    <a:avLst/>
                    <a:gdLst>
                      <a:gd name="T0" fmla="*/ 1 w 1769"/>
                      <a:gd name="T1" fmla="*/ 3 h 791"/>
                      <a:gd name="T2" fmla="*/ 114 w 1769"/>
                      <a:gd name="T3" fmla="*/ 22 h 791"/>
                      <a:gd name="T4" fmla="*/ 271 w 1769"/>
                      <a:gd name="T5" fmla="*/ 77 h 791"/>
                      <a:gd name="T6" fmla="*/ 377 w 1769"/>
                      <a:gd name="T7" fmla="*/ 166 h 791"/>
                      <a:gd name="T8" fmla="*/ 411 w 1769"/>
                      <a:gd name="T9" fmla="*/ 234 h 791"/>
                      <a:gd name="T10" fmla="*/ 395 w 1769"/>
                      <a:gd name="T11" fmla="*/ 302 h 791"/>
                      <a:gd name="T12" fmla="*/ 372 w 1769"/>
                      <a:gd name="T13" fmla="*/ 243 h 791"/>
                      <a:gd name="T14" fmla="*/ 325 w 1769"/>
                      <a:gd name="T15" fmla="*/ 174 h 791"/>
                      <a:gd name="T16" fmla="*/ 260 w 1769"/>
                      <a:gd name="T17" fmla="*/ 113 h 791"/>
                      <a:gd name="T18" fmla="*/ 136 w 1769"/>
                      <a:gd name="T19" fmla="*/ 58 h 791"/>
                      <a:gd name="T20" fmla="*/ 0 w 1769"/>
                      <a:gd name="T21" fmla="*/ 29 h 791"/>
                      <a:gd name="T22" fmla="*/ 1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nvGrpSpPr>
                <p:cNvPr id="1088" name="Group 97"/>
                <p:cNvGrpSpPr>
                  <a:grpSpLocks/>
                </p:cNvGrpSpPr>
                <p:nvPr/>
              </p:nvGrpSpPr>
              <p:grpSpPr bwMode="auto">
                <a:xfrm rot="88588">
                  <a:off x="3923" y="769"/>
                  <a:ext cx="180" cy="913"/>
                  <a:chOff x="1956" y="1990"/>
                  <a:chExt cx="492" cy="2604"/>
                </a:xfrm>
              </p:grpSpPr>
              <p:sp>
                <p:nvSpPr>
                  <p:cNvPr id="1104" name="Freeform 98"/>
                  <p:cNvSpPr>
                    <a:spLocks/>
                  </p:cNvSpPr>
                  <p:nvPr/>
                </p:nvSpPr>
                <p:spPr bwMode="hidden">
                  <a:xfrm rot="16782062" flipH="1">
                    <a:off x="1442" y="2695"/>
                    <a:ext cx="1711" cy="301"/>
                  </a:xfrm>
                  <a:custGeom>
                    <a:avLst/>
                    <a:gdLst>
                      <a:gd name="T0" fmla="*/ 0 w 2736"/>
                      <a:gd name="T1" fmla="*/ 180 h 504"/>
                      <a:gd name="T2" fmla="*/ 338 w 2736"/>
                      <a:gd name="T3" fmla="*/ 60 h 504"/>
                      <a:gd name="T4" fmla="*/ 695 w 2736"/>
                      <a:gd name="T5" fmla="*/ 8 h 504"/>
                      <a:gd name="T6" fmla="*/ 1070 w 2736"/>
                      <a:gd name="T7" fmla="*/ 8 h 504"/>
                      <a:gd name="T8" fmla="*/ 1064 w 2736"/>
                      <a:gd name="T9" fmla="*/ 37 h 504"/>
                      <a:gd name="T10" fmla="*/ 690 w 2736"/>
                      <a:gd name="T11" fmla="*/ 37 h 504"/>
                      <a:gd name="T12" fmla="*/ 256 w 2736"/>
                      <a:gd name="T13" fmla="*/ 104 h 504"/>
                      <a:gd name="T14" fmla="*/ 0 w 2736"/>
                      <a:gd name="T15" fmla="*/ 18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105" name="Freeform 99"/>
                  <p:cNvSpPr>
                    <a:spLocks/>
                  </p:cNvSpPr>
                  <p:nvPr/>
                </p:nvSpPr>
                <p:spPr bwMode="hidden">
                  <a:xfrm rot="16782062" flipH="1">
                    <a:off x="1734" y="3898"/>
                    <a:ext cx="918" cy="473"/>
                  </a:xfrm>
                  <a:custGeom>
                    <a:avLst/>
                    <a:gdLst>
                      <a:gd name="T0" fmla="*/ 2 w 1769"/>
                      <a:gd name="T1" fmla="*/ 3 h 791"/>
                      <a:gd name="T2" fmla="*/ 131 w 1769"/>
                      <a:gd name="T3" fmla="*/ 20 h 791"/>
                      <a:gd name="T4" fmla="*/ 311 w 1769"/>
                      <a:gd name="T5" fmla="*/ 72 h 791"/>
                      <a:gd name="T6" fmla="*/ 434 w 1769"/>
                      <a:gd name="T7" fmla="*/ 154 h 791"/>
                      <a:gd name="T8" fmla="*/ 473 w 1769"/>
                      <a:gd name="T9" fmla="*/ 218 h 791"/>
                      <a:gd name="T10" fmla="*/ 455 w 1769"/>
                      <a:gd name="T11" fmla="*/ 282 h 791"/>
                      <a:gd name="T12" fmla="*/ 428 w 1769"/>
                      <a:gd name="T13" fmla="*/ 226 h 791"/>
                      <a:gd name="T14" fmla="*/ 374 w 1769"/>
                      <a:gd name="T15" fmla="*/ 162 h 791"/>
                      <a:gd name="T16" fmla="*/ 299 w 1769"/>
                      <a:gd name="T17" fmla="*/ 106 h 791"/>
                      <a:gd name="T18" fmla="*/ 157 w 1769"/>
                      <a:gd name="T19" fmla="*/ 54 h 791"/>
                      <a:gd name="T20" fmla="*/ 0 w 1769"/>
                      <a:gd name="T21" fmla="*/ 27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nvGrpSpPr>
                <p:cNvPr id="1089" name="Group 100"/>
                <p:cNvGrpSpPr>
                  <a:grpSpLocks/>
                </p:cNvGrpSpPr>
                <p:nvPr/>
              </p:nvGrpSpPr>
              <p:grpSpPr bwMode="auto">
                <a:xfrm>
                  <a:off x="4451" y="662"/>
                  <a:ext cx="442" cy="951"/>
                  <a:chOff x="3334" y="1717"/>
                  <a:chExt cx="1125" cy="2426"/>
                </a:xfrm>
              </p:grpSpPr>
              <p:sp>
                <p:nvSpPr>
                  <p:cNvPr id="1102" name="Freeform 101"/>
                  <p:cNvSpPr>
                    <a:spLocks/>
                  </p:cNvSpPr>
                  <p:nvPr/>
                </p:nvSpPr>
                <p:spPr bwMode="hidden">
                  <a:xfrm rot="3144576">
                    <a:off x="2628" y="2423"/>
                    <a:ext cx="1724" cy="312"/>
                  </a:xfrm>
                  <a:custGeom>
                    <a:avLst/>
                    <a:gdLst>
                      <a:gd name="T0" fmla="*/ 0 w 2736"/>
                      <a:gd name="T1" fmla="*/ 193 h 504"/>
                      <a:gd name="T2" fmla="*/ 343 w 2736"/>
                      <a:gd name="T3" fmla="*/ 64 h 504"/>
                      <a:gd name="T4" fmla="*/ 705 w 2736"/>
                      <a:gd name="T5" fmla="*/ 9 h 504"/>
                      <a:gd name="T6" fmla="*/ 1086 w 2736"/>
                      <a:gd name="T7" fmla="*/ 9 h 504"/>
                      <a:gd name="T8" fmla="*/ 1080 w 2736"/>
                      <a:gd name="T9" fmla="*/ 40 h 504"/>
                      <a:gd name="T10" fmla="*/ 701 w 2736"/>
                      <a:gd name="T11" fmla="*/ 40 h 504"/>
                      <a:gd name="T12" fmla="*/ 260 w 2736"/>
                      <a:gd name="T13" fmla="*/ 112 h 504"/>
                      <a:gd name="T14" fmla="*/ 0 w 2736"/>
                      <a:gd name="T15" fmla="*/ 193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103" name="Freeform 102"/>
                  <p:cNvSpPr>
                    <a:spLocks/>
                  </p:cNvSpPr>
                  <p:nvPr/>
                </p:nvSpPr>
                <p:spPr bwMode="hidden">
                  <a:xfrm rot="3144576">
                    <a:off x="3751" y="3436"/>
                    <a:ext cx="925" cy="490"/>
                  </a:xfrm>
                  <a:custGeom>
                    <a:avLst/>
                    <a:gdLst>
                      <a:gd name="T0" fmla="*/ 2 w 1769"/>
                      <a:gd name="T1" fmla="*/ 3 h 791"/>
                      <a:gd name="T2" fmla="*/ 133 w 1769"/>
                      <a:gd name="T3" fmla="*/ 22 h 791"/>
                      <a:gd name="T4" fmla="*/ 316 w 1769"/>
                      <a:gd name="T5" fmla="*/ 77 h 791"/>
                      <a:gd name="T6" fmla="*/ 440 w 1769"/>
                      <a:gd name="T7" fmla="*/ 166 h 791"/>
                      <a:gd name="T8" fmla="*/ 480 w 1769"/>
                      <a:gd name="T9" fmla="*/ 234 h 791"/>
                      <a:gd name="T10" fmla="*/ 462 w 1769"/>
                      <a:gd name="T11" fmla="*/ 302 h 791"/>
                      <a:gd name="T12" fmla="*/ 435 w 1769"/>
                      <a:gd name="T13" fmla="*/ 243 h 791"/>
                      <a:gd name="T14" fmla="*/ 380 w 1769"/>
                      <a:gd name="T15" fmla="*/ 174 h 791"/>
                      <a:gd name="T16" fmla="*/ 303 w 1769"/>
                      <a:gd name="T17" fmla="*/ 113 h 791"/>
                      <a:gd name="T18" fmla="*/ 159 w 1769"/>
                      <a:gd name="T19" fmla="*/ 58 h 791"/>
                      <a:gd name="T20" fmla="*/ 0 w 1769"/>
                      <a:gd name="T21" fmla="*/ 29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nvGrpSpPr>
                <p:cNvPr id="1090" name="Group 103"/>
                <p:cNvGrpSpPr>
                  <a:grpSpLocks/>
                </p:cNvGrpSpPr>
                <p:nvPr/>
              </p:nvGrpSpPr>
              <p:grpSpPr bwMode="auto">
                <a:xfrm>
                  <a:off x="4391" y="721"/>
                  <a:ext cx="347" cy="951"/>
                  <a:chOff x="3181" y="1866"/>
                  <a:chExt cx="883" cy="2426"/>
                </a:xfrm>
              </p:grpSpPr>
              <p:sp>
                <p:nvSpPr>
                  <p:cNvPr id="1100" name="Freeform 104"/>
                  <p:cNvSpPr>
                    <a:spLocks/>
                  </p:cNvSpPr>
                  <p:nvPr/>
                </p:nvSpPr>
                <p:spPr bwMode="hidden">
                  <a:xfrm rot="3745735">
                    <a:off x="2506" y="2541"/>
                    <a:ext cx="1650" cy="299"/>
                  </a:xfrm>
                  <a:custGeom>
                    <a:avLst/>
                    <a:gdLst>
                      <a:gd name="T0" fmla="*/ 0 w 2736"/>
                      <a:gd name="T1" fmla="*/ 177 h 504"/>
                      <a:gd name="T2" fmla="*/ 314 w 2736"/>
                      <a:gd name="T3" fmla="*/ 59 h 504"/>
                      <a:gd name="T4" fmla="*/ 646 w 2736"/>
                      <a:gd name="T5" fmla="*/ 8 h 504"/>
                      <a:gd name="T6" fmla="*/ 995 w 2736"/>
                      <a:gd name="T7" fmla="*/ 8 h 504"/>
                      <a:gd name="T8" fmla="*/ 989 w 2736"/>
                      <a:gd name="T9" fmla="*/ 36 h 504"/>
                      <a:gd name="T10" fmla="*/ 642 w 2736"/>
                      <a:gd name="T11" fmla="*/ 36 h 504"/>
                      <a:gd name="T12" fmla="*/ 238 w 2736"/>
                      <a:gd name="T13" fmla="*/ 103 h 504"/>
                      <a:gd name="T14" fmla="*/ 0 w 2736"/>
                      <a:gd name="T15" fmla="*/ 177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101" name="Freeform 105"/>
                  <p:cNvSpPr>
                    <a:spLocks/>
                  </p:cNvSpPr>
                  <p:nvPr/>
                </p:nvSpPr>
                <p:spPr bwMode="hidden">
                  <a:xfrm rot="3745735">
                    <a:off x="3387" y="3615"/>
                    <a:ext cx="885" cy="469"/>
                  </a:xfrm>
                  <a:custGeom>
                    <a:avLst/>
                    <a:gdLst>
                      <a:gd name="T0" fmla="*/ 2 w 1769"/>
                      <a:gd name="T1" fmla="*/ 3 h 791"/>
                      <a:gd name="T2" fmla="*/ 122 w 1769"/>
                      <a:gd name="T3" fmla="*/ 20 h 791"/>
                      <a:gd name="T4" fmla="*/ 290 w 1769"/>
                      <a:gd name="T5" fmla="*/ 71 h 791"/>
                      <a:gd name="T6" fmla="*/ 403 w 1769"/>
                      <a:gd name="T7" fmla="*/ 152 h 791"/>
                      <a:gd name="T8" fmla="*/ 439 w 1769"/>
                      <a:gd name="T9" fmla="*/ 214 h 791"/>
                      <a:gd name="T10" fmla="*/ 423 w 1769"/>
                      <a:gd name="T11" fmla="*/ 277 h 791"/>
                      <a:gd name="T12" fmla="*/ 398 w 1769"/>
                      <a:gd name="T13" fmla="*/ 222 h 791"/>
                      <a:gd name="T14" fmla="*/ 348 w 1769"/>
                      <a:gd name="T15" fmla="*/ 159 h 791"/>
                      <a:gd name="T16" fmla="*/ 278 w 1769"/>
                      <a:gd name="T17" fmla="*/ 104 h 791"/>
                      <a:gd name="T18" fmla="*/ 146 w 1769"/>
                      <a:gd name="T19" fmla="*/ 53 h 791"/>
                      <a:gd name="T20" fmla="*/ 0 w 1769"/>
                      <a:gd name="T21" fmla="*/ 27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nvGrpSpPr>
                <p:cNvPr id="1091" name="Group 106"/>
                <p:cNvGrpSpPr>
                  <a:grpSpLocks/>
                </p:cNvGrpSpPr>
                <p:nvPr/>
              </p:nvGrpSpPr>
              <p:grpSpPr bwMode="auto">
                <a:xfrm>
                  <a:off x="4323" y="767"/>
                  <a:ext cx="243" cy="935"/>
                  <a:chOff x="3006" y="1983"/>
                  <a:chExt cx="619" cy="2386"/>
                </a:xfrm>
              </p:grpSpPr>
              <p:sp>
                <p:nvSpPr>
                  <p:cNvPr id="1098" name="Freeform 107"/>
                  <p:cNvSpPr>
                    <a:spLocks/>
                  </p:cNvSpPr>
                  <p:nvPr/>
                </p:nvSpPr>
                <p:spPr bwMode="hidden">
                  <a:xfrm rot="4286818">
                    <a:off x="2328" y="2661"/>
                    <a:ext cx="1601" cy="246"/>
                  </a:xfrm>
                  <a:custGeom>
                    <a:avLst/>
                    <a:gdLst>
                      <a:gd name="T0" fmla="*/ 0 w 2736"/>
                      <a:gd name="T1" fmla="*/ 120 h 504"/>
                      <a:gd name="T2" fmla="*/ 296 w 2736"/>
                      <a:gd name="T3" fmla="*/ 40 h 504"/>
                      <a:gd name="T4" fmla="*/ 608 w 2736"/>
                      <a:gd name="T5" fmla="*/ 6 h 504"/>
                      <a:gd name="T6" fmla="*/ 937 w 2736"/>
                      <a:gd name="T7" fmla="*/ 6 h 504"/>
                      <a:gd name="T8" fmla="*/ 932 w 2736"/>
                      <a:gd name="T9" fmla="*/ 24 h 504"/>
                      <a:gd name="T10" fmla="*/ 604 w 2736"/>
                      <a:gd name="T11" fmla="*/ 24 h 504"/>
                      <a:gd name="T12" fmla="*/ 224 w 2736"/>
                      <a:gd name="T13" fmla="*/ 70 h 504"/>
                      <a:gd name="T14" fmla="*/ 0 w 2736"/>
                      <a:gd name="T15" fmla="*/ 12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099" name="Freeform 108"/>
                  <p:cNvSpPr>
                    <a:spLocks/>
                  </p:cNvSpPr>
                  <p:nvPr/>
                </p:nvSpPr>
                <p:spPr bwMode="hidden">
                  <a:xfrm rot="4286818">
                    <a:off x="3002" y="3747"/>
                    <a:ext cx="859" cy="386"/>
                  </a:xfrm>
                  <a:custGeom>
                    <a:avLst/>
                    <a:gdLst>
                      <a:gd name="T0" fmla="*/ 1 w 1769"/>
                      <a:gd name="T1" fmla="*/ 2 h 791"/>
                      <a:gd name="T2" fmla="*/ 115 w 1769"/>
                      <a:gd name="T3" fmla="*/ 13 h 791"/>
                      <a:gd name="T4" fmla="*/ 273 w 1769"/>
                      <a:gd name="T5" fmla="*/ 48 h 791"/>
                      <a:gd name="T6" fmla="*/ 380 w 1769"/>
                      <a:gd name="T7" fmla="*/ 103 h 791"/>
                      <a:gd name="T8" fmla="*/ 414 w 1769"/>
                      <a:gd name="T9" fmla="*/ 145 h 791"/>
                      <a:gd name="T10" fmla="*/ 398 w 1769"/>
                      <a:gd name="T11" fmla="*/ 187 h 791"/>
                      <a:gd name="T12" fmla="*/ 375 w 1769"/>
                      <a:gd name="T13" fmla="*/ 150 h 791"/>
                      <a:gd name="T14" fmla="*/ 327 w 1769"/>
                      <a:gd name="T15" fmla="*/ 108 h 791"/>
                      <a:gd name="T16" fmla="*/ 262 w 1769"/>
                      <a:gd name="T17" fmla="*/ 70 h 791"/>
                      <a:gd name="T18" fmla="*/ 137 w 1769"/>
                      <a:gd name="T19" fmla="*/ 36 h 791"/>
                      <a:gd name="T20" fmla="*/ 0 w 1769"/>
                      <a:gd name="T21" fmla="*/ 18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nvGrpSpPr>
                <p:cNvPr id="1092" name="Group 109"/>
                <p:cNvGrpSpPr>
                  <a:grpSpLocks/>
                </p:cNvGrpSpPr>
                <p:nvPr/>
              </p:nvGrpSpPr>
              <p:grpSpPr bwMode="auto">
                <a:xfrm>
                  <a:off x="4249" y="813"/>
                  <a:ext cx="159" cy="870"/>
                  <a:chOff x="2819" y="2101"/>
                  <a:chExt cx="405" cy="2219"/>
                </a:xfrm>
              </p:grpSpPr>
              <p:sp>
                <p:nvSpPr>
                  <p:cNvPr id="1096" name="Freeform 110"/>
                  <p:cNvSpPr>
                    <a:spLocks/>
                  </p:cNvSpPr>
                  <p:nvPr/>
                </p:nvSpPr>
                <p:spPr bwMode="hidden">
                  <a:xfrm rot="4898956">
                    <a:off x="2206" y="2714"/>
                    <a:ext cx="1471" cy="246"/>
                  </a:xfrm>
                  <a:custGeom>
                    <a:avLst/>
                    <a:gdLst>
                      <a:gd name="T0" fmla="*/ 0 w 2736"/>
                      <a:gd name="T1" fmla="*/ 120 h 504"/>
                      <a:gd name="T2" fmla="*/ 250 w 2736"/>
                      <a:gd name="T3" fmla="*/ 40 h 504"/>
                      <a:gd name="T4" fmla="*/ 513 w 2736"/>
                      <a:gd name="T5" fmla="*/ 6 h 504"/>
                      <a:gd name="T6" fmla="*/ 791 w 2736"/>
                      <a:gd name="T7" fmla="*/ 6 h 504"/>
                      <a:gd name="T8" fmla="*/ 786 w 2736"/>
                      <a:gd name="T9" fmla="*/ 24 h 504"/>
                      <a:gd name="T10" fmla="*/ 510 w 2736"/>
                      <a:gd name="T11" fmla="*/ 24 h 504"/>
                      <a:gd name="T12" fmla="*/ 189 w 2736"/>
                      <a:gd name="T13" fmla="*/ 70 h 504"/>
                      <a:gd name="T14" fmla="*/ 0 w 2736"/>
                      <a:gd name="T15" fmla="*/ 12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097" name="Freeform 111"/>
                  <p:cNvSpPr>
                    <a:spLocks/>
                  </p:cNvSpPr>
                  <p:nvPr/>
                </p:nvSpPr>
                <p:spPr bwMode="hidden">
                  <a:xfrm rot="4898956">
                    <a:off x="2636" y="3732"/>
                    <a:ext cx="790" cy="386"/>
                  </a:xfrm>
                  <a:custGeom>
                    <a:avLst/>
                    <a:gdLst>
                      <a:gd name="T0" fmla="*/ 1 w 1769"/>
                      <a:gd name="T1" fmla="*/ 2 h 791"/>
                      <a:gd name="T2" fmla="*/ 97 w 1769"/>
                      <a:gd name="T3" fmla="*/ 13 h 791"/>
                      <a:gd name="T4" fmla="*/ 231 w 1769"/>
                      <a:gd name="T5" fmla="*/ 48 h 791"/>
                      <a:gd name="T6" fmla="*/ 321 w 1769"/>
                      <a:gd name="T7" fmla="*/ 103 h 791"/>
                      <a:gd name="T8" fmla="*/ 350 w 1769"/>
                      <a:gd name="T9" fmla="*/ 145 h 791"/>
                      <a:gd name="T10" fmla="*/ 337 w 1769"/>
                      <a:gd name="T11" fmla="*/ 187 h 791"/>
                      <a:gd name="T12" fmla="*/ 317 w 1769"/>
                      <a:gd name="T13" fmla="*/ 150 h 791"/>
                      <a:gd name="T14" fmla="*/ 277 w 1769"/>
                      <a:gd name="T15" fmla="*/ 108 h 791"/>
                      <a:gd name="T16" fmla="*/ 221 w 1769"/>
                      <a:gd name="T17" fmla="*/ 70 h 791"/>
                      <a:gd name="T18" fmla="*/ 116 w 1769"/>
                      <a:gd name="T19" fmla="*/ 36 h 791"/>
                      <a:gd name="T20" fmla="*/ 0 w 1769"/>
                      <a:gd name="T21" fmla="*/ 18 h 791"/>
                      <a:gd name="T22" fmla="*/ 1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nvGrpSpPr>
                <p:cNvPr id="1093" name="Group 112"/>
                <p:cNvGrpSpPr>
                  <a:grpSpLocks/>
                </p:cNvGrpSpPr>
                <p:nvPr/>
              </p:nvGrpSpPr>
              <p:grpSpPr bwMode="auto">
                <a:xfrm>
                  <a:off x="4045" y="826"/>
                  <a:ext cx="167" cy="857"/>
                  <a:chOff x="2287" y="2135"/>
                  <a:chExt cx="426" cy="2185"/>
                </a:xfrm>
              </p:grpSpPr>
              <p:sp>
                <p:nvSpPr>
                  <p:cNvPr id="1094" name="Freeform 113"/>
                  <p:cNvSpPr>
                    <a:spLocks/>
                  </p:cNvSpPr>
                  <p:nvPr/>
                </p:nvSpPr>
                <p:spPr bwMode="hidden">
                  <a:xfrm rot="5755659">
                    <a:off x="1900" y="2760"/>
                    <a:ext cx="1437" cy="188"/>
                  </a:xfrm>
                  <a:custGeom>
                    <a:avLst/>
                    <a:gdLst>
                      <a:gd name="T0" fmla="*/ 0 w 2736"/>
                      <a:gd name="T1" fmla="*/ 70 h 504"/>
                      <a:gd name="T2" fmla="*/ 238 w 2736"/>
                      <a:gd name="T3" fmla="*/ 24 h 504"/>
                      <a:gd name="T4" fmla="*/ 490 w 2736"/>
                      <a:gd name="T5" fmla="*/ 3 h 504"/>
                      <a:gd name="T6" fmla="*/ 755 w 2736"/>
                      <a:gd name="T7" fmla="*/ 3 h 504"/>
                      <a:gd name="T8" fmla="*/ 751 w 2736"/>
                      <a:gd name="T9" fmla="*/ 14 h 504"/>
                      <a:gd name="T10" fmla="*/ 486 w 2736"/>
                      <a:gd name="T11" fmla="*/ 14 h 504"/>
                      <a:gd name="T12" fmla="*/ 180 w 2736"/>
                      <a:gd name="T13" fmla="*/ 41 h 504"/>
                      <a:gd name="T14" fmla="*/ 0 w 2736"/>
                      <a:gd name="T15" fmla="*/ 7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095" name="Freeform 114"/>
                  <p:cNvSpPr>
                    <a:spLocks/>
                  </p:cNvSpPr>
                  <p:nvPr/>
                </p:nvSpPr>
                <p:spPr bwMode="hidden">
                  <a:xfrm rot="5755659">
                    <a:off x="2049" y="3787"/>
                    <a:ext cx="771" cy="295"/>
                  </a:xfrm>
                  <a:custGeom>
                    <a:avLst/>
                    <a:gdLst>
                      <a:gd name="T0" fmla="*/ 1 w 1769"/>
                      <a:gd name="T1" fmla="*/ 1 h 791"/>
                      <a:gd name="T2" fmla="*/ 92 w 1769"/>
                      <a:gd name="T3" fmla="*/ 8 h 791"/>
                      <a:gd name="T4" fmla="*/ 220 w 1769"/>
                      <a:gd name="T5" fmla="*/ 28 h 791"/>
                      <a:gd name="T6" fmla="*/ 306 w 1769"/>
                      <a:gd name="T7" fmla="*/ 60 h 791"/>
                      <a:gd name="T8" fmla="*/ 333 w 1769"/>
                      <a:gd name="T9" fmla="*/ 85 h 791"/>
                      <a:gd name="T10" fmla="*/ 321 w 1769"/>
                      <a:gd name="T11" fmla="*/ 110 h 791"/>
                      <a:gd name="T12" fmla="*/ 302 w 1769"/>
                      <a:gd name="T13" fmla="*/ 88 h 791"/>
                      <a:gd name="T14" fmla="*/ 264 w 1769"/>
                      <a:gd name="T15" fmla="*/ 63 h 791"/>
                      <a:gd name="T16" fmla="*/ 211 w 1769"/>
                      <a:gd name="T17" fmla="*/ 41 h 791"/>
                      <a:gd name="T18" fmla="*/ 110 w 1769"/>
                      <a:gd name="T19" fmla="*/ 21 h 791"/>
                      <a:gd name="T20" fmla="*/ 0 w 1769"/>
                      <a:gd name="T21" fmla="*/ 10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sp>
            <p:nvSpPr>
              <p:cNvPr id="1038" name="Freeform 115"/>
              <p:cNvSpPr>
                <a:spLocks/>
              </p:cNvSpPr>
              <p:nvPr/>
            </p:nvSpPr>
            <p:spPr bwMode="hidden">
              <a:xfrm flipH="1">
                <a:off x="3873" y="934"/>
                <a:ext cx="191" cy="580"/>
              </a:xfrm>
              <a:custGeom>
                <a:avLst/>
                <a:gdLst>
                  <a:gd name="T0" fmla="*/ 0 w 776"/>
                  <a:gd name="T1" fmla="*/ 4 h 2368"/>
                  <a:gd name="T2" fmla="*/ 15 w 776"/>
                  <a:gd name="T3" fmla="*/ 1 h 2368"/>
                  <a:gd name="T4" fmla="*/ 6 w 776"/>
                  <a:gd name="T5" fmla="*/ 10 h 2368"/>
                  <a:gd name="T6" fmla="*/ 20 w 776"/>
                  <a:gd name="T7" fmla="*/ 10 h 2368"/>
                  <a:gd name="T8" fmla="*/ 12 w 776"/>
                  <a:gd name="T9" fmla="*/ 18 h 2368"/>
                  <a:gd name="T10" fmla="*/ 23 w 776"/>
                  <a:gd name="T11" fmla="*/ 21 h 2368"/>
                  <a:gd name="T12" fmla="*/ 17 w 776"/>
                  <a:gd name="T13" fmla="*/ 27 h 2368"/>
                  <a:gd name="T14" fmla="*/ 29 w 776"/>
                  <a:gd name="T15" fmla="*/ 30 h 2368"/>
                  <a:gd name="T16" fmla="*/ 23 w 776"/>
                  <a:gd name="T17" fmla="*/ 36 h 2368"/>
                  <a:gd name="T18" fmla="*/ 32 w 776"/>
                  <a:gd name="T19" fmla="*/ 38 h 2368"/>
                  <a:gd name="T20" fmla="*/ 29 w 776"/>
                  <a:gd name="T21" fmla="*/ 44 h 2368"/>
                  <a:gd name="T22" fmla="*/ 35 w 776"/>
                  <a:gd name="T23" fmla="*/ 50 h 2368"/>
                  <a:gd name="T24" fmla="*/ 35 w 776"/>
                  <a:gd name="T25" fmla="*/ 56 h 2368"/>
                  <a:gd name="T26" fmla="*/ 41 w 776"/>
                  <a:gd name="T27" fmla="*/ 64 h 2368"/>
                  <a:gd name="T28" fmla="*/ 38 w 776"/>
                  <a:gd name="T29" fmla="*/ 73 h 2368"/>
                  <a:gd name="T30" fmla="*/ 44 w 776"/>
                  <a:gd name="T31" fmla="*/ 79 h 2368"/>
                  <a:gd name="T32" fmla="*/ 41 w 776"/>
                  <a:gd name="T33" fmla="*/ 87 h 2368"/>
                  <a:gd name="T34" fmla="*/ 44 w 776"/>
                  <a:gd name="T35" fmla="*/ 96 h 2368"/>
                  <a:gd name="T36" fmla="*/ 41 w 776"/>
                  <a:gd name="T37" fmla="*/ 102 h 2368"/>
                  <a:gd name="T38" fmla="*/ 47 w 776"/>
                  <a:gd name="T39" fmla="*/ 110 h 2368"/>
                  <a:gd name="T40" fmla="*/ 44 w 776"/>
                  <a:gd name="T41" fmla="*/ 119 h 2368"/>
                  <a:gd name="T42" fmla="*/ 47 w 776"/>
                  <a:gd name="T43" fmla="*/ 131 h 2368"/>
                  <a:gd name="T44" fmla="*/ 44 w 776"/>
                  <a:gd name="T45" fmla="*/ 133 h 2368"/>
                  <a:gd name="T46" fmla="*/ 47 w 776"/>
                  <a:gd name="T47" fmla="*/ 142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039" name="Arc 116"/>
              <p:cNvSpPr>
                <a:spLocks/>
              </p:cNvSpPr>
              <p:nvPr/>
            </p:nvSpPr>
            <p:spPr bwMode="hidden">
              <a:xfrm flipH="1">
                <a:off x="3528" y="726"/>
                <a:ext cx="833" cy="903"/>
              </a:xfrm>
              <a:custGeom>
                <a:avLst/>
                <a:gdLst>
                  <a:gd name="T0" fmla="*/ 8 w 21600"/>
                  <a:gd name="T1" fmla="*/ 0 h 21602"/>
                  <a:gd name="T2" fmla="*/ 32 w 21600"/>
                  <a:gd name="T3" fmla="*/ 38 h 21602"/>
                  <a:gd name="T4" fmla="*/ 0 w 21600"/>
                  <a:gd name="T5" fmla="*/ 37 h 21602"/>
                  <a:gd name="T6" fmla="*/ 0 60000 65536"/>
                  <a:gd name="T7" fmla="*/ 0 60000 65536"/>
                  <a:gd name="T8" fmla="*/ 0 60000 65536"/>
                </a:gdLst>
                <a:ahLst/>
                <a:cxnLst>
                  <a:cxn ang="T6">
                    <a:pos x="T0" y="T1"/>
                  </a:cxn>
                  <a:cxn ang="T7">
                    <a:pos x="T2" y="T3"/>
                  </a:cxn>
                  <a:cxn ang="T8">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lnTo>
                      <a:pt x="5466" y="0"/>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040" name="Arc 117"/>
              <p:cNvSpPr>
                <a:spLocks/>
              </p:cNvSpPr>
              <p:nvPr/>
            </p:nvSpPr>
            <p:spPr bwMode="hidden">
              <a:xfrm flipV="1">
                <a:off x="4278" y="179"/>
                <a:ext cx="1007" cy="802"/>
              </a:xfrm>
              <a:custGeom>
                <a:avLst/>
                <a:gdLst>
                  <a:gd name="T0" fmla="*/ 28 w 36729"/>
                  <a:gd name="T1" fmla="*/ 14 h 21600"/>
                  <a:gd name="T2" fmla="*/ 0 w 36729"/>
                  <a:gd name="T3" fmla="*/ 17 h 21600"/>
                  <a:gd name="T4" fmla="*/ 13 w 36729"/>
                  <a:gd name="T5" fmla="*/ 0 h 21600"/>
                  <a:gd name="T6" fmla="*/ 0 60000 65536"/>
                  <a:gd name="T7" fmla="*/ 0 60000 65536"/>
                  <a:gd name="T8" fmla="*/ 0 60000 65536"/>
                </a:gdLst>
                <a:ahLst/>
                <a:cxnLst>
                  <a:cxn ang="T6">
                    <a:pos x="T0" y="T1"/>
                  </a:cxn>
                  <a:cxn ang="T7">
                    <a:pos x="T2" y="T3"/>
                  </a:cxn>
                  <a:cxn ang="T8">
                    <a:pos x="T4" y="T5"/>
                  </a:cxn>
                </a:cxnLst>
                <a:rect l="0" t="0" r="r" b="b"/>
                <a:pathLst>
                  <a:path w="36729" h="21600" fill="none" extrusionOk="0">
                    <a:moveTo>
                      <a:pt x="36729" y="10451"/>
                    </a:moveTo>
                    <a:cubicBezTo>
                      <a:pt x="32926" y="17330"/>
                      <a:pt x="25686" y="21600"/>
                      <a:pt x="17826" y="21600"/>
                    </a:cubicBezTo>
                    <a:cubicBezTo>
                      <a:pt x="10696" y="21600"/>
                      <a:pt x="4025" y="18081"/>
                      <a:pt x="-1" y="12197"/>
                    </a:cubicBezTo>
                  </a:path>
                  <a:path w="36729" h="21600" stroke="0" extrusionOk="0">
                    <a:moveTo>
                      <a:pt x="36729" y="10451"/>
                    </a:moveTo>
                    <a:cubicBezTo>
                      <a:pt x="32926" y="17330"/>
                      <a:pt x="25686" y="21600"/>
                      <a:pt x="17826" y="21600"/>
                    </a:cubicBezTo>
                    <a:cubicBezTo>
                      <a:pt x="10696" y="21600"/>
                      <a:pt x="4025" y="18081"/>
                      <a:pt x="-1" y="12197"/>
                    </a:cubicBezTo>
                    <a:lnTo>
                      <a:pt x="17826" y="0"/>
                    </a:lnTo>
                    <a:lnTo>
                      <a:pt x="36729" y="10451"/>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041" name="Arc 118"/>
              <p:cNvSpPr>
                <a:spLocks/>
              </p:cNvSpPr>
              <p:nvPr/>
            </p:nvSpPr>
            <p:spPr bwMode="hidden">
              <a:xfrm flipH="1">
                <a:off x="3612" y="580"/>
                <a:ext cx="487" cy="933"/>
              </a:xfrm>
              <a:custGeom>
                <a:avLst/>
                <a:gdLst>
                  <a:gd name="T0" fmla="*/ 0 w 28940"/>
                  <a:gd name="T1" fmla="*/ 2 h 22305"/>
                  <a:gd name="T2" fmla="*/ 8 w 28940"/>
                  <a:gd name="T3" fmla="*/ 39 h 22305"/>
                  <a:gd name="T4" fmla="*/ 2 w 28940"/>
                  <a:gd name="T5" fmla="*/ 38 h 22305"/>
                  <a:gd name="T6" fmla="*/ 0 60000 65536"/>
                  <a:gd name="T7" fmla="*/ 0 60000 65536"/>
                  <a:gd name="T8" fmla="*/ 0 60000 65536"/>
                </a:gdLst>
                <a:ahLst/>
                <a:cxnLst>
                  <a:cxn ang="T6">
                    <a:pos x="T0" y="T1"/>
                  </a:cxn>
                  <a:cxn ang="T7">
                    <a:pos x="T2" y="T3"/>
                  </a:cxn>
                  <a:cxn ang="T8">
                    <a:pos x="T4" y="T5"/>
                  </a:cxn>
                </a:cxnLst>
                <a:rect l="0" t="0" r="r" b="b"/>
                <a:pathLst>
                  <a:path w="28940" h="22305" fill="none" extrusionOk="0">
                    <a:moveTo>
                      <a:pt x="0" y="1285"/>
                    </a:moveTo>
                    <a:cubicBezTo>
                      <a:pt x="2353" y="434"/>
                      <a:pt x="4837" y="0"/>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0"/>
                      <a:pt x="7340" y="0"/>
                    </a:cubicBezTo>
                    <a:cubicBezTo>
                      <a:pt x="19269" y="0"/>
                      <a:pt x="28940" y="9670"/>
                      <a:pt x="28940" y="21600"/>
                    </a:cubicBezTo>
                    <a:cubicBezTo>
                      <a:pt x="28940" y="21835"/>
                      <a:pt x="28936" y="22070"/>
                      <a:pt x="28928" y="22304"/>
                    </a:cubicBezTo>
                    <a:lnTo>
                      <a:pt x="7340" y="21600"/>
                    </a:lnTo>
                    <a:lnTo>
                      <a:pt x="0" y="1285"/>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042" name="Arc 119"/>
              <p:cNvSpPr>
                <a:spLocks/>
              </p:cNvSpPr>
              <p:nvPr/>
            </p:nvSpPr>
            <p:spPr bwMode="hidden">
              <a:xfrm flipH="1">
                <a:off x="3267" y="628"/>
                <a:ext cx="791" cy="932"/>
              </a:xfrm>
              <a:custGeom>
                <a:avLst/>
                <a:gdLst>
                  <a:gd name="T0" fmla="*/ 0 w 30473"/>
                  <a:gd name="T1" fmla="*/ 3 h 22305"/>
                  <a:gd name="T2" fmla="*/ 21 w 30473"/>
                  <a:gd name="T3" fmla="*/ 39 h 22305"/>
                  <a:gd name="T4" fmla="*/ 6 w 30473"/>
                  <a:gd name="T5" fmla="*/ 38 h 22305"/>
                  <a:gd name="T6" fmla="*/ 0 60000 65536"/>
                  <a:gd name="T7" fmla="*/ 0 60000 65536"/>
                  <a:gd name="T8" fmla="*/ 0 60000 65536"/>
                </a:gdLst>
                <a:ahLst/>
                <a:cxnLst>
                  <a:cxn ang="T6">
                    <a:pos x="T0" y="T1"/>
                  </a:cxn>
                  <a:cxn ang="T7">
                    <a:pos x="T2" y="T3"/>
                  </a:cxn>
                  <a:cxn ang="T8">
                    <a:pos x="T4" y="T5"/>
                  </a:cxn>
                </a:cxnLst>
                <a:rect l="0" t="0" r="r" b="b"/>
                <a:pathLst>
                  <a:path w="30473" h="22305" fill="none" extrusionOk="0">
                    <a:moveTo>
                      <a:pt x="-1" y="1906"/>
                    </a:moveTo>
                    <a:cubicBezTo>
                      <a:pt x="2789" y="649"/>
                      <a:pt x="5813" y="0"/>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0"/>
                      <a:pt x="8873" y="0"/>
                    </a:cubicBezTo>
                    <a:cubicBezTo>
                      <a:pt x="20802" y="0"/>
                      <a:pt x="30473" y="9670"/>
                      <a:pt x="30473" y="21600"/>
                    </a:cubicBezTo>
                    <a:cubicBezTo>
                      <a:pt x="30473" y="21835"/>
                      <a:pt x="30469" y="22070"/>
                      <a:pt x="30461" y="22304"/>
                    </a:cubicBezTo>
                    <a:lnTo>
                      <a:pt x="8873" y="21600"/>
                    </a:lnTo>
                    <a:lnTo>
                      <a:pt x="-1" y="1906"/>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043" name="Arc 120"/>
              <p:cNvSpPr>
                <a:spLocks/>
              </p:cNvSpPr>
              <p:nvPr/>
            </p:nvSpPr>
            <p:spPr bwMode="hidden">
              <a:xfrm flipH="1">
                <a:off x="3197" y="458"/>
                <a:ext cx="932" cy="933"/>
              </a:xfrm>
              <a:custGeom>
                <a:avLst/>
                <a:gdLst>
                  <a:gd name="T0" fmla="*/ 0 w 34455"/>
                  <a:gd name="T1" fmla="*/ 7 h 22305"/>
                  <a:gd name="T2" fmla="*/ 25 w 34455"/>
                  <a:gd name="T3" fmla="*/ 39 h 22305"/>
                  <a:gd name="T4" fmla="*/ 9 w 34455"/>
                  <a:gd name="T5" fmla="*/ 38 h 22305"/>
                  <a:gd name="T6" fmla="*/ 0 60000 65536"/>
                  <a:gd name="T7" fmla="*/ 0 60000 65536"/>
                  <a:gd name="T8" fmla="*/ 0 60000 65536"/>
                </a:gdLst>
                <a:ahLst/>
                <a:cxnLst>
                  <a:cxn ang="T6">
                    <a:pos x="T0" y="T1"/>
                  </a:cxn>
                  <a:cxn ang="T7">
                    <a:pos x="T2" y="T3"/>
                  </a:cxn>
                  <a:cxn ang="T8">
                    <a:pos x="T4" y="T5"/>
                  </a:cxn>
                </a:cxnLst>
                <a:rect l="0" t="0" r="r" b="b"/>
                <a:pathLst>
                  <a:path w="34455" h="22305" fill="none" extrusionOk="0">
                    <a:moveTo>
                      <a:pt x="0" y="4241"/>
                    </a:moveTo>
                    <a:cubicBezTo>
                      <a:pt x="3720" y="1486"/>
                      <a:pt x="8226" y="0"/>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0"/>
                      <a:pt x="12855" y="0"/>
                    </a:cubicBezTo>
                    <a:cubicBezTo>
                      <a:pt x="24784" y="0"/>
                      <a:pt x="34455" y="9670"/>
                      <a:pt x="34455" y="21600"/>
                    </a:cubicBezTo>
                    <a:cubicBezTo>
                      <a:pt x="34455" y="21835"/>
                      <a:pt x="34451" y="22070"/>
                      <a:pt x="34443" y="22304"/>
                    </a:cubicBezTo>
                    <a:lnTo>
                      <a:pt x="12855" y="21600"/>
                    </a:lnTo>
                    <a:lnTo>
                      <a:pt x="0" y="4241"/>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044" name="Arc 121"/>
              <p:cNvSpPr>
                <a:spLocks/>
              </p:cNvSpPr>
              <p:nvPr/>
            </p:nvSpPr>
            <p:spPr bwMode="hidden">
              <a:xfrm>
                <a:off x="4229" y="589"/>
                <a:ext cx="149" cy="933"/>
              </a:xfrm>
              <a:custGeom>
                <a:avLst/>
                <a:gdLst>
                  <a:gd name="T0" fmla="*/ 0 w 34812"/>
                  <a:gd name="T1" fmla="*/ 8 h 22305"/>
                  <a:gd name="T2" fmla="*/ 1 w 34812"/>
                  <a:gd name="T3" fmla="*/ 39 h 22305"/>
                  <a:gd name="T4" fmla="*/ 0 w 34812"/>
                  <a:gd name="T5" fmla="*/ 38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0"/>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0"/>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045" name="Arc 122"/>
              <p:cNvSpPr>
                <a:spLocks/>
              </p:cNvSpPr>
              <p:nvPr/>
            </p:nvSpPr>
            <p:spPr bwMode="hidden">
              <a:xfrm>
                <a:off x="4268" y="585"/>
                <a:ext cx="394" cy="933"/>
              </a:xfrm>
              <a:custGeom>
                <a:avLst/>
                <a:gdLst>
                  <a:gd name="T0" fmla="*/ 0 w 34812"/>
                  <a:gd name="T1" fmla="*/ 8 h 22305"/>
                  <a:gd name="T2" fmla="*/ 4 w 34812"/>
                  <a:gd name="T3" fmla="*/ 39 h 22305"/>
                  <a:gd name="T4" fmla="*/ 2 w 34812"/>
                  <a:gd name="T5" fmla="*/ 38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0"/>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0"/>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046" name="Arc 123"/>
              <p:cNvSpPr>
                <a:spLocks/>
              </p:cNvSpPr>
              <p:nvPr/>
            </p:nvSpPr>
            <p:spPr bwMode="hidden">
              <a:xfrm>
                <a:off x="4303" y="463"/>
                <a:ext cx="559" cy="933"/>
              </a:xfrm>
              <a:custGeom>
                <a:avLst/>
                <a:gdLst>
                  <a:gd name="T0" fmla="*/ 0 w 34812"/>
                  <a:gd name="T1" fmla="*/ 8 h 22305"/>
                  <a:gd name="T2" fmla="*/ 9 w 34812"/>
                  <a:gd name="T3" fmla="*/ 39 h 22305"/>
                  <a:gd name="T4" fmla="*/ 3 w 34812"/>
                  <a:gd name="T5" fmla="*/ 38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0"/>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0"/>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047" name="Freeform 124"/>
              <p:cNvSpPr>
                <a:spLocks/>
              </p:cNvSpPr>
              <p:nvPr/>
            </p:nvSpPr>
            <p:spPr bwMode="hidden">
              <a:xfrm>
                <a:off x="4410" y="1033"/>
                <a:ext cx="190" cy="580"/>
              </a:xfrm>
              <a:custGeom>
                <a:avLst/>
                <a:gdLst>
                  <a:gd name="T0" fmla="*/ 0 w 776"/>
                  <a:gd name="T1" fmla="*/ 4 h 2368"/>
                  <a:gd name="T2" fmla="*/ 14 w 776"/>
                  <a:gd name="T3" fmla="*/ 1 h 2368"/>
                  <a:gd name="T4" fmla="*/ 6 w 776"/>
                  <a:gd name="T5" fmla="*/ 10 h 2368"/>
                  <a:gd name="T6" fmla="*/ 20 w 776"/>
                  <a:gd name="T7" fmla="*/ 10 h 2368"/>
                  <a:gd name="T8" fmla="*/ 12 w 776"/>
                  <a:gd name="T9" fmla="*/ 18 h 2368"/>
                  <a:gd name="T10" fmla="*/ 23 w 776"/>
                  <a:gd name="T11" fmla="*/ 21 h 2368"/>
                  <a:gd name="T12" fmla="*/ 17 w 776"/>
                  <a:gd name="T13" fmla="*/ 27 h 2368"/>
                  <a:gd name="T14" fmla="*/ 29 w 776"/>
                  <a:gd name="T15" fmla="*/ 30 h 2368"/>
                  <a:gd name="T16" fmla="*/ 23 w 776"/>
                  <a:gd name="T17" fmla="*/ 36 h 2368"/>
                  <a:gd name="T18" fmla="*/ 32 w 776"/>
                  <a:gd name="T19" fmla="*/ 38 h 2368"/>
                  <a:gd name="T20" fmla="*/ 29 w 776"/>
                  <a:gd name="T21" fmla="*/ 44 h 2368"/>
                  <a:gd name="T22" fmla="*/ 35 w 776"/>
                  <a:gd name="T23" fmla="*/ 50 h 2368"/>
                  <a:gd name="T24" fmla="*/ 35 w 776"/>
                  <a:gd name="T25" fmla="*/ 56 h 2368"/>
                  <a:gd name="T26" fmla="*/ 40 w 776"/>
                  <a:gd name="T27" fmla="*/ 64 h 2368"/>
                  <a:gd name="T28" fmla="*/ 37 w 776"/>
                  <a:gd name="T29" fmla="*/ 73 h 2368"/>
                  <a:gd name="T30" fmla="*/ 43 w 776"/>
                  <a:gd name="T31" fmla="*/ 79 h 2368"/>
                  <a:gd name="T32" fmla="*/ 40 w 776"/>
                  <a:gd name="T33" fmla="*/ 87 h 2368"/>
                  <a:gd name="T34" fmla="*/ 43 w 776"/>
                  <a:gd name="T35" fmla="*/ 96 h 2368"/>
                  <a:gd name="T36" fmla="*/ 40 w 776"/>
                  <a:gd name="T37" fmla="*/ 102 h 2368"/>
                  <a:gd name="T38" fmla="*/ 46 w 776"/>
                  <a:gd name="T39" fmla="*/ 110 h 2368"/>
                  <a:gd name="T40" fmla="*/ 43 w 776"/>
                  <a:gd name="T41" fmla="*/ 119 h 2368"/>
                  <a:gd name="T42" fmla="*/ 46 w 776"/>
                  <a:gd name="T43" fmla="*/ 131 h 2368"/>
                  <a:gd name="T44" fmla="*/ 43 w 776"/>
                  <a:gd name="T45" fmla="*/ 133 h 2368"/>
                  <a:gd name="T46" fmla="*/ 46 w 776"/>
                  <a:gd name="T47" fmla="*/ 142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048" name="Freeform 125"/>
              <p:cNvSpPr>
                <a:spLocks/>
              </p:cNvSpPr>
              <p:nvPr/>
            </p:nvSpPr>
            <p:spPr bwMode="hidden">
              <a:xfrm rot="19660755" flipV="1">
                <a:off x="4114" y="843"/>
                <a:ext cx="173" cy="328"/>
              </a:xfrm>
              <a:custGeom>
                <a:avLst/>
                <a:gdLst>
                  <a:gd name="T0" fmla="*/ 0 w 776"/>
                  <a:gd name="T1" fmla="*/ 1 h 2368"/>
                  <a:gd name="T2" fmla="*/ 12 w 776"/>
                  <a:gd name="T3" fmla="*/ 0 h 2368"/>
                  <a:gd name="T4" fmla="*/ 5 w 776"/>
                  <a:gd name="T5" fmla="*/ 3 h 2368"/>
                  <a:gd name="T6" fmla="*/ 17 w 776"/>
                  <a:gd name="T7" fmla="*/ 3 h 2368"/>
                  <a:gd name="T8" fmla="*/ 10 w 776"/>
                  <a:gd name="T9" fmla="*/ 6 h 2368"/>
                  <a:gd name="T10" fmla="*/ 19 w 776"/>
                  <a:gd name="T11" fmla="*/ 7 h 2368"/>
                  <a:gd name="T12" fmla="*/ 14 w 776"/>
                  <a:gd name="T13" fmla="*/ 9 h 2368"/>
                  <a:gd name="T14" fmla="*/ 24 w 776"/>
                  <a:gd name="T15" fmla="*/ 10 h 2368"/>
                  <a:gd name="T16" fmla="*/ 19 w 776"/>
                  <a:gd name="T17" fmla="*/ 11 h 2368"/>
                  <a:gd name="T18" fmla="*/ 26 w 776"/>
                  <a:gd name="T19" fmla="*/ 12 h 2368"/>
                  <a:gd name="T20" fmla="*/ 24 w 776"/>
                  <a:gd name="T21" fmla="*/ 14 h 2368"/>
                  <a:gd name="T22" fmla="*/ 29 w 776"/>
                  <a:gd name="T23" fmla="*/ 16 h 2368"/>
                  <a:gd name="T24" fmla="*/ 29 w 776"/>
                  <a:gd name="T25" fmla="*/ 18 h 2368"/>
                  <a:gd name="T26" fmla="*/ 33 w 776"/>
                  <a:gd name="T27" fmla="*/ 21 h 2368"/>
                  <a:gd name="T28" fmla="*/ 31 w 776"/>
                  <a:gd name="T29" fmla="*/ 23 h 2368"/>
                  <a:gd name="T30" fmla="*/ 36 w 776"/>
                  <a:gd name="T31" fmla="*/ 25 h 2368"/>
                  <a:gd name="T32" fmla="*/ 33 w 776"/>
                  <a:gd name="T33" fmla="*/ 28 h 2368"/>
                  <a:gd name="T34" fmla="*/ 36 w 776"/>
                  <a:gd name="T35" fmla="*/ 31 h 2368"/>
                  <a:gd name="T36" fmla="*/ 33 w 776"/>
                  <a:gd name="T37" fmla="*/ 33 h 2368"/>
                  <a:gd name="T38" fmla="*/ 38 w 776"/>
                  <a:gd name="T39" fmla="*/ 35 h 2368"/>
                  <a:gd name="T40" fmla="*/ 36 w 776"/>
                  <a:gd name="T41" fmla="*/ 38 h 2368"/>
                  <a:gd name="T42" fmla="*/ 38 w 776"/>
                  <a:gd name="T43" fmla="*/ 42 h 2368"/>
                  <a:gd name="T44" fmla="*/ 36 w 776"/>
                  <a:gd name="T45" fmla="*/ 43 h 2368"/>
                  <a:gd name="T46" fmla="*/ 38 w 776"/>
                  <a:gd name="T47" fmla="*/ 45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049" name="Arc 126"/>
              <p:cNvSpPr>
                <a:spLocks/>
              </p:cNvSpPr>
              <p:nvPr/>
            </p:nvSpPr>
            <p:spPr bwMode="hidden">
              <a:xfrm flipH="1">
                <a:off x="3144" y="319"/>
                <a:ext cx="996" cy="933"/>
              </a:xfrm>
              <a:custGeom>
                <a:avLst/>
                <a:gdLst>
                  <a:gd name="T0" fmla="*/ 0 w 36830"/>
                  <a:gd name="T1" fmla="*/ 11 h 22305"/>
                  <a:gd name="T2" fmla="*/ 27 w 36830"/>
                  <a:gd name="T3" fmla="*/ 39 h 22305"/>
                  <a:gd name="T4" fmla="*/ 11 w 36830"/>
                  <a:gd name="T5" fmla="*/ 38 h 22305"/>
                  <a:gd name="T6" fmla="*/ 0 60000 65536"/>
                  <a:gd name="T7" fmla="*/ 0 60000 65536"/>
                  <a:gd name="T8" fmla="*/ 0 60000 65536"/>
                </a:gdLst>
                <a:ahLst/>
                <a:cxnLst>
                  <a:cxn ang="T6">
                    <a:pos x="T0" y="T1"/>
                  </a:cxn>
                  <a:cxn ang="T7">
                    <a:pos x="T2" y="T3"/>
                  </a:cxn>
                  <a:cxn ang="T8">
                    <a:pos x="T4" y="T5"/>
                  </a:cxn>
                </a:cxnLst>
                <a:rect l="0" t="0" r="r" b="b"/>
                <a:pathLst>
                  <a:path w="36830" h="22305" fill="none" extrusionOk="0">
                    <a:moveTo>
                      <a:pt x="0" y="6283"/>
                    </a:moveTo>
                    <a:cubicBezTo>
                      <a:pt x="4047" y="2258"/>
                      <a:pt x="9522" y="0"/>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0"/>
                      <a:pt x="15230" y="0"/>
                    </a:cubicBezTo>
                    <a:cubicBezTo>
                      <a:pt x="27159" y="0"/>
                      <a:pt x="36830" y="9670"/>
                      <a:pt x="36830" y="21600"/>
                    </a:cubicBezTo>
                    <a:cubicBezTo>
                      <a:pt x="36830" y="21835"/>
                      <a:pt x="36826" y="22070"/>
                      <a:pt x="36818" y="22304"/>
                    </a:cubicBezTo>
                    <a:lnTo>
                      <a:pt x="15230" y="21600"/>
                    </a:lnTo>
                    <a:lnTo>
                      <a:pt x="0" y="6283"/>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050" name="Arc 127"/>
              <p:cNvSpPr>
                <a:spLocks/>
              </p:cNvSpPr>
              <p:nvPr/>
            </p:nvSpPr>
            <p:spPr bwMode="hidden">
              <a:xfrm flipH="1">
                <a:off x="3425" y="123"/>
                <a:ext cx="725" cy="903"/>
              </a:xfrm>
              <a:custGeom>
                <a:avLst/>
                <a:gdLst>
                  <a:gd name="T0" fmla="*/ 0 w 31881"/>
                  <a:gd name="T1" fmla="*/ 18 h 21600"/>
                  <a:gd name="T2" fmla="*/ 16 w 31881"/>
                  <a:gd name="T3" fmla="*/ 8 h 21600"/>
                  <a:gd name="T4" fmla="*/ 9 w 31881"/>
                  <a:gd name="T5" fmla="*/ 38 h 21600"/>
                  <a:gd name="T6" fmla="*/ 0 60000 65536"/>
                  <a:gd name="T7" fmla="*/ 0 60000 65536"/>
                  <a:gd name="T8" fmla="*/ 0 60000 65536"/>
                </a:gdLst>
                <a:ahLst/>
                <a:cxnLst>
                  <a:cxn ang="T6">
                    <a:pos x="T0" y="T1"/>
                  </a:cxn>
                  <a:cxn ang="T7">
                    <a:pos x="T2" y="T3"/>
                  </a:cxn>
                  <a:cxn ang="T8">
                    <a:pos x="T4" y="T5"/>
                  </a:cxn>
                </a:cxnLst>
                <a:rect l="0" t="0" r="r" b="b"/>
                <a:pathLst>
                  <a:path w="31881" h="21600" fill="none" extrusionOk="0">
                    <a:moveTo>
                      <a:pt x="-1" y="10015"/>
                    </a:moveTo>
                    <a:cubicBezTo>
                      <a:pt x="3963" y="3778"/>
                      <a:pt x="10840" y="0"/>
                      <a:pt x="18231" y="0"/>
                    </a:cubicBezTo>
                    <a:cubicBezTo>
                      <a:pt x="23204" y="0"/>
                      <a:pt x="28026" y="1716"/>
                      <a:pt x="31881" y="4859"/>
                    </a:cubicBezTo>
                  </a:path>
                  <a:path w="31881" h="21600" stroke="0" extrusionOk="0">
                    <a:moveTo>
                      <a:pt x="-1" y="10015"/>
                    </a:moveTo>
                    <a:cubicBezTo>
                      <a:pt x="3963" y="3778"/>
                      <a:pt x="10840" y="0"/>
                      <a:pt x="18231" y="0"/>
                    </a:cubicBezTo>
                    <a:cubicBezTo>
                      <a:pt x="23204" y="0"/>
                      <a:pt x="28026" y="1716"/>
                      <a:pt x="31881" y="4859"/>
                    </a:cubicBezTo>
                    <a:lnTo>
                      <a:pt x="18231" y="21600"/>
                    </a:lnTo>
                    <a:lnTo>
                      <a:pt x="-1" y="10015"/>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051" name="Arc 128"/>
              <p:cNvSpPr>
                <a:spLocks/>
              </p:cNvSpPr>
              <p:nvPr/>
            </p:nvSpPr>
            <p:spPr bwMode="hidden">
              <a:xfrm>
                <a:off x="4199" y="502"/>
                <a:ext cx="299" cy="904"/>
              </a:xfrm>
              <a:custGeom>
                <a:avLst/>
                <a:gdLst>
                  <a:gd name="T0" fmla="*/ 0 w 31146"/>
                  <a:gd name="T1" fmla="*/ 8 h 21600"/>
                  <a:gd name="T2" fmla="*/ 3 w 31146"/>
                  <a:gd name="T3" fmla="*/ 17 h 21600"/>
                  <a:gd name="T4" fmla="*/ 1 w 31146"/>
                  <a:gd name="T5" fmla="*/ 38 h 21600"/>
                  <a:gd name="T6" fmla="*/ 0 60000 65536"/>
                  <a:gd name="T7" fmla="*/ 0 60000 65536"/>
                  <a:gd name="T8" fmla="*/ 0 60000 65536"/>
                </a:gdLst>
                <a:ahLst/>
                <a:cxnLst>
                  <a:cxn ang="T6">
                    <a:pos x="T0" y="T1"/>
                  </a:cxn>
                  <a:cxn ang="T7">
                    <a:pos x="T2" y="T3"/>
                  </a:cxn>
                  <a:cxn ang="T8">
                    <a:pos x="T4" y="T5"/>
                  </a:cxn>
                </a:cxnLst>
                <a:rect l="0" t="0" r="r" b="b"/>
                <a:pathLst>
                  <a:path w="31146" h="21600" fill="none" extrusionOk="0">
                    <a:moveTo>
                      <a:pt x="-1" y="4511"/>
                    </a:moveTo>
                    <a:cubicBezTo>
                      <a:pt x="3783" y="1586"/>
                      <a:pt x="8429" y="0"/>
                      <a:pt x="13212" y="0"/>
                    </a:cubicBezTo>
                    <a:cubicBezTo>
                      <a:pt x="20409" y="0"/>
                      <a:pt x="27134" y="3585"/>
                      <a:pt x="31145" y="9561"/>
                    </a:cubicBezTo>
                  </a:path>
                  <a:path w="31146" h="21600" stroke="0" extrusionOk="0">
                    <a:moveTo>
                      <a:pt x="-1" y="4511"/>
                    </a:moveTo>
                    <a:cubicBezTo>
                      <a:pt x="3783" y="1586"/>
                      <a:pt x="8429" y="0"/>
                      <a:pt x="13212" y="0"/>
                    </a:cubicBezTo>
                    <a:cubicBezTo>
                      <a:pt x="20409" y="0"/>
                      <a:pt x="27134" y="3585"/>
                      <a:pt x="31145" y="9561"/>
                    </a:cubicBezTo>
                    <a:lnTo>
                      <a:pt x="13212" y="21600"/>
                    </a:lnTo>
                    <a:lnTo>
                      <a:pt x="-1" y="4511"/>
                    </a:lnTo>
                    <a:close/>
                  </a:path>
                </a:pathLst>
              </a:cu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052" name="Freeform 129"/>
              <p:cNvSpPr>
                <a:spLocks/>
              </p:cNvSpPr>
              <p:nvPr/>
            </p:nvSpPr>
            <p:spPr bwMode="hidden">
              <a:xfrm flipH="1">
                <a:off x="3307" y="982"/>
                <a:ext cx="425" cy="597"/>
              </a:xfrm>
              <a:custGeom>
                <a:avLst/>
                <a:gdLst>
                  <a:gd name="T0" fmla="*/ 0 w 776"/>
                  <a:gd name="T1" fmla="*/ 4 h 2368"/>
                  <a:gd name="T2" fmla="*/ 72 w 776"/>
                  <a:gd name="T3" fmla="*/ 1 h 2368"/>
                  <a:gd name="T4" fmla="*/ 29 w 776"/>
                  <a:gd name="T5" fmla="*/ 10 h 2368"/>
                  <a:gd name="T6" fmla="*/ 101 w 776"/>
                  <a:gd name="T7" fmla="*/ 10 h 2368"/>
                  <a:gd name="T8" fmla="*/ 58 w 776"/>
                  <a:gd name="T9" fmla="*/ 19 h 2368"/>
                  <a:gd name="T10" fmla="*/ 115 w 776"/>
                  <a:gd name="T11" fmla="*/ 22 h 2368"/>
                  <a:gd name="T12" fmla="*/ 87 w 776"/>
                  <a:gd name="T13" fmla="*/ 28 h 2368"/>
                  <a:gd name="T14" fmla="*/ 144 w 776"/>
                  <a:gd name="T15" fmla="*/ 32 h 2368"/>
                  <a:gd name="T16" fmla="*/ 115 w 776"/>
                  <a:gd name="T17" fmla="*/ 38 h 2368"/>
                  <a:gd name="T18" fmla="*/ 158 w 776"/>
                  <a:gd name="T19" fmla="*/ 41 h 2368"/>
                  <a:gd name="T20" fmla="*/ 144 w 776"/>
                  <a:gd name="T21" fmla="*/ 47 h 2368"/>
                  <a:gd name="T22" fmla="*/ 173 w 776"/>
                  <a:gd name="T23" fmla="*/ 53 h 2368"/>
                  <a:gd name="T24" fmla="*/ 173 w 776"/>
                  <a:gd name="T25" fmla="*/ 59 h 2368"/>
                  <a:gd name="T26" fmla="*/ 202 w 776"/>
                  <a:gd name="T27" fmla="*/ 68 h 2368"/>
                  <a:gd name="T28" fmla="*/ 187 w 776"/>
                  <a:gd name="T29" fmla="*/ 77 h 2368"/>
                  <a:gd name="T30" fmla="*/ 216 w 776"/>
                  <a:gd name="T31" fmla="*/ 83 h 2368"/>
                  <a:gd name="T32" fmla="*/ 202 w 776"/>
                  <a:gd name="T33" fmla="*/ 93 h 2368"/>
                  <a:gd name="T34" fmla="*/ 216 w 776"/>
                  <a:gd name="T35" fmla="*/ 102 h 2368"/>
                  <a:gd name="T36" fmla="*/ 202 w 776"/>
                  <a:gd name="T37" fmla="*/ 108 h 2368"/>
                  <a:gd name="T38" fmla="*/ 231 w 776"/>
                  <a:gd name="T39" fmla="*/ 117 h 2368"/>
                  <a:gd name="T40" fmla="*/ 216 w 776"/>
                  <a:gd name="T41" fmla="*/ 126 h 2368"/>
                  <a:gd name="T42" fmla="*/ 231 w 776"/>
                  <a:gd name="T43" fmla="*/ 138 h 2368"/>
                  <a:gd name="T44" fmla="*/ 216 w 776"/>
                  <a:gd name="T45" fmla="*/ 141 h 2368"/>
                  <a:gd name="T46" fmla="*/ 231 w 776"/>
                  <a:gd name="T47" fmla="*/ 151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053" name="Freeform 130"/>
              <p:cNvSpPr>
                <a:spLocks/>
              </p:cNvSpPr>
              <p:nvPr/>
            </p:nvSpPr>
            <p:spPr bwMode="hidden">
              <a:xfrm flipH="1">
                <a:off x="3507" y="350"/>
                <a:ext cx="273" cy="598"/>
              </a:xfrm>
              <a:custGeom>
                <a:avLst/>
                <a:gdLst>
                  <a:gd name="T0" fmla="*/ 0 w 776"/>
                  <a:gd name="T1" fmla="*/ 4 h 2368"/>
                  <a:gd name="T2" fmla="*/ 30 w 776"/>
                  <a:gd name="T3" fmla="*/ 1 h 2368"/>
                  <a:gd name="T4" fmla="*/ 12 w 776"/>
                  <a:gd name="T5" fmla="*/ 10 h 2368"/>
                  <a:gd name="T6" fmla="*/ 42 w 776"/>
                  <a:gd name="T7" fmla="*/ 10 h 2368"/>
                  <a:gd name="T8" fmla="*/ 24 w 776"/>
                  <a:gd name="T9" fmla="*/ 19 h 2368"/>
                  <a:gd name="T10" fmla="*/ 47 w 776"/>
                  <a:gd name="T11" fmla="*/ 22 h 2368"/>
                  <a:gd name="T12" fmla="*/ 36 w 776"/>
                  <a:gd name="T13" fmla="*/ 29 h 2368"/>
                  <a:gd name="T14" fmla="*/ 59 w 776"/>
                  <a:gd name="T15" fmla="*/ 32 h 2368"/>
                  <a:gd name="T16" fmla="*/ 47 w 776"/>
                  <a:gd name="T17" fmla="*/ 38 h 2368"/>
                  <a:gd name="T18" fmla="*/ 65 w 776"/>
                  <a:gd name="T19" fmla="*/ 41 h 2368"/>
                  <a:gd name="T20" fmla="*/ 59 w 776"/>
                  <a:gd name="T21" fmla="*/ 47 h 2368"/>
                  <a:gd name="T22" fmla="*/ 71 w 776"/>
                  <a:gd name="T23" fmla="*/ 53 h 2368"/>
                  <a:gd name="T24" fmla="*/ 71 w 776"/>
                  <a:gd name="T25" fmla="*/ 59 h 2368"/>
                  <a:gd name="T26" fmla="*/ 83 w 776"/>
                  <a:gd name="T27" fmla="*/ 68 h 2368"/>
                  <a:gd name="T28" fmla="*/ 77 w 776"/>
                  <a:gd name="T29" fmla="*/ 78 h 2368"/>
                  <a:gd name="T30" fmla="*/ 89 w 776"/>
                  <a:gd name="T31" fmla="*/ 84 h 2368"/>
                  <a:gd name="T32" fmla="*/ 83 w 776"/>
                  <a:gd name="T33" fmla="*/ 93 h 2368"/>
                  <a:gd name="T34" fmla="*/ 89 w 776"/>
                  <a:gd name="T35" fmla="*/ 102 h 2368"/>
                  <a:gd name="T36" fmla="*/ 83 w 776"/>
                  <a:gd name="T37" fmla="*/ 108 h 2368"/>
                  <a:gd name="T38" fmla="*/ 95 w 776"/>
                  <a:gd name="T39" fmla="*/ 117 h 2368"/>
                  <a:gd name="T40" fmla="*/ 89 w 776"/>
                  <a:gd name="T41" fmla="*/ 127 h 2368"/>
                  <a:gd name="T42" fmla="*/ 95 w 776"/>
                  <a:gd name="T43" fmla="*/ 139 h 2368"/>
                  <a:gd name="T44" fmla="*/ 89 w 776"/>
                  <a:gd name="T45" fmla="*/ 142 h 2368"/>
                  <a:gd name="T46" fmla="*/ 95 w 776"/>
                  <a:gd name="T47" fmla="*/ 151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054" name="Freeform 131"/>
              <p:cNvSpPr>
                <a:spLocks/>
              </p:cNvSpPr>
              <p:nvPr/>
            </p:nvSpPr>
            <p:spPr bwMode="hidden">
              <a:xfrm flipH="1">
                <a:off x="3821" y="172"/>
                <a:ext cx="164" cy="597"/>
              </a:xfrm>
              <a:custGeom>
                <a:avLst/>
                <a:gdLst>
                  <a:gd name="T0" fmla="*/ 0 w 776"/>
                  <a:gd name="T1" fmla="*/ 4 h 2368"/>
                  <a:gd name="T2" fmla="*/ 11 w 776"/>
                  <a:gd name="T3" fmla="*/ 1 h 2368"/>
                  <a:gd name="T4" fmla="*/ 4 w 776"/>
                  <a:gd name="T5" fmla="*/ 10 h 2368"/>
                  <a:gd name="T6" fmla="*/ 15 w 776"/>
                  <a:gd name="T7" fmla="*/ 10 h 2368"/>
                  <a:gd name="T8" fmla="*/ 9 w 776"/>
                  <a:gd name="T9" fmla="*/ 19 h 2368"/>
                  <a:gd name="T10" fmla="*/ 17 w 776"/>
                  <a:gd name="T11" fmla="*/ 22 h 2368"/>
                  <a:gd name="T12" fmla="*/ 13 w 776"/>
                  <a:gd name="T13" fmla="*/ 28 h 2368"/>
                  <a:gd name="T14" fmla="*/ 21 w 776"/>
                  <a:gd name="T15" fmla="*/ 32 h 2368"/>
                  <a:gd name="T16" fmla="*/ 17 w 776"/>
                  <a:gd name="T17" fmla="*/ 38 h 2368"/>
                  <a:gd name="T18" fmla="*/ 24 w 776"/>
                  <a:gd name="T19" fmla="*/ 41 h 2368"/>
                  <a:gd name="T20" fmla="*/ 21 w 776"/>
                  <a:gd name="T21" fmla="*/ 47 h 2368"/>
                  <a:gd name="T22" fmla="*/ 26 w 776"/>
                  <a:gd name="T23" fmla="*/ 53 h 2368"/>
                  <a:gd name="T24" fmla="*/ 26 w 776"/>
                  <a:gd name="T25" fmla="*/ 59 h 2368"/>
                  <a:gd name="T26" fmla="*/ 30 w 776"/>
                  <a:gd name="T27" fmla="*/ 68 h 2368"/>
                  <a:gd name="T28" fmla="*/ 28 w 776"/>
                  <a:gd name="T29" fmla="*/ 77 h 2368"/>
                  <a:gd name="T30" fmla="*/ 32 w 776"/>
                  <a:gd name="T31" fmla="*/ 83 h 2368"/>
                  <a:gd name="T32" fmla="*/ 30 w 776"/>
                  <a:gd name="T33" fmla="*/ 93 h 2368"/>
                  <a:gd name="T34" fmla="*/ 32 w 776"/>
                  <a:gd name="T35" fmla="*/ 102 h 2368"/>
                  <a:gd name="T36" fmla="*/ 30 w 776"/>
                  <a:gd name="T37" fmla="*/ 108 h 2368"/>
                  <a:gd name="T38" fmla="*/ 34 w 776"/>
                  <a:gd name="T39" fmla="*/ 117 h 2368"/>
                  <a:gd name="T40" fmla="*/ 32 w 776"/>
                  <a:gd name="T41" fmla="*/ 126 h 2368"/>
                  <a:gd name="T42" fmla="*/ 34 w 776"/>
                  <a:gd name="T43" fmla="*/ 138 h 2368"/>
                  <a:gd name="T44" fmla="*/ 32 w 776"/>
                  <a:gd name="T45" fmla="*/ 141 h 2368"/>
                  <a:gd name="T46" fmla="*/ 34 w 776"/>
                  <a:gd name="T47" fmla="*/ 151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055" name="Freeform 132"/>
              <p:cNvSpPr>
                <a:spLocks/>
              </p:cNvSpPr>
              <p:nvPr/>
            </p:nvSpPr>
            <p:spPr bwMode="hidden">
              <a:xfrm>
                <a:off x="4841" y="894"/>
                <a:ext cx="395" cy="628"/>
              </a:xfrm>
              <a:custGeom>
                <a:avLst/>
                <a:gdLst>
                  <a:gd name="T0" fmla="*/ 0 w 776"/>
                  <a:gd name="T1" fmla="*/ 5 h 2368"/>
                  <a:gd name="T2" fmla="*/ 62 w 776"/>
                  <a:gd name="T3" fmla="*/ 1 h 2368"/>
                  <a:gd name="T4" fmla="*/ 25 w 776"/>
                  <a:gd name="T5" fmla="*/ 11 h 2368"/>
                  <a:gd name="T6" fmla="*/ 87 w 776"/>
                  <a:gd name="T7" fmla="*/ 11 h 2368"/>
                  <a:gd name="T8" fmla="*/ 50 w 776"/>
                  <a:gd name="T9" fmla="*/ 21 h 2368"/>
                  <a:gd name="T10" fmla="*/ 99 w 776"/>
                  <a:gd name="T11" fmla="*/ 25 h 2368"/>
                  <a:gd name="T12" fmla="*/ 75 w 776"/>
                  <a:gd name="T13" fmla="*/ 32 h 2368"/>
                  <a:gd name="T14" fmla="*/ 124 w 776"/>
                  <a:gd name="T15" fmla="*/ 35 h 2368"/>
                  <a:gd name="T16" fmla="*/ 99 w 776"/>
                  <a:gd name="T17" fmla="*/ 42 h 2368"/>
                  <a:gd name="T18" fmla="*/ 137 w 776"/>
                  <a:gd name="T19" fmla="*/ 45 h 2368"/>
                  <a:gd name="T20" fmla="*/ 124 w 776"/>
                  <a:gd name="T21" fmla="*/ 52 h 2368"/>
                  <a:gd name="T22" fmla="*/ 149 w 776"/>
                  <a:gd name="T23" fmla="*/ 59 h 2368"/>
                  <a:gd name="T24" fmla="*/ 149 w 776"/>
                  <a:gd name="T25" fmla="*/ 65 h 2368"/>
                  <a:gd name="T26" fmla="*/ 174 w 776"/>
                  <a:gd name="T27" fmla="*/ 75 h 2368"/>
                  <a:gd name="T28" fmla="*/ 162 w 776"/>
                  <a:gd name="T29" fmla="*/ 85 h 2368"/>
                  <a:gd name="T30" fmla="*/ 186 w 776"/>
                  <a:gd name="T31" fmla="*/ 92 h 2368"/>
                  <a:gd name="T32" fmla="*/ 174 w 776"/>
                  <a:gd name="T33" fmla="*/ 102 h 2368"/>
                  <a:gd name="T34" fmla="*/ 186 w 776"/>
                  <a:gd name="T35" fmla="*/ 112 h 2368"/>
                  <a:gd name="T36" fmla="*/ 174 w 776"/>
                  <a:gd name="T37" fmla="*/ 119 h 2368"/>
                  <a:gd name="T38" fmla="*/ 199 w 776"/>
                  <a:gd name="T39" fmla="*/ 129 h 2368"/>
                  <a:gd name="T40" fmla="*/ 186 w 776"/>
                  <a:gd name="T41" fmla="*/ 139 h 2368"/>
                  <a:gd name="T42" fmla="*/ 199 w 776"/>
                  <a:gd name="T43" fmla="*/ 153 h 2368"/>
                  <a:gd name="T44" fmla="*/ 186 w 776"/>
                  <a:gd name="T45" fmla="*/ 156 h 2368"/>
                  <a:gd name="T46" fmla="*/ 199 w 776"/>
                  <a:gd name="T47" fmla="*/ 167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056" name="Freeform 133"/>
              <p:cNvSpPr>
                <a:spLocks/>
              </p:cNvSpPr>
              <p:nvPr/>
            </p:nvSpPr>
            <p:spPr bwMode="hidden">
              <a:xfrm>
                <a:off x="4636" y="576"/>
                <a:ext cx="595" cy="419"/>
              </a:xfrm>
              <a:custGeom>
                <a:avLst/>
                <a:gdLst>
                  <a:gd name="T0" fmla="*/ 0 w 776"/>
                  <a:gd name="T1" fmla="*/ 2 h 2368"/>
                  <a:gd name="T2" fmla="*/ 141 w 776"/>
                  <a:gd name="T3" fmla="*/ 1 h 2368"/>
                  <a:gd name="T4" fmla="*/ 57 w 776"/>
                  <a:gd name="T5" fmla="*/ 5 h 2368"/>
                  <a:gd name="T6" fmla="*/ 198 w 776"/>
                  <a:gd name="T7" fmla="*/ 5 h 2368"/>
                  <a:gd name="T8" fmla="*/ 113 w 776"/>
                  <a:gd name="T9" fmla="*/ 10 h 2368"/>
                  <a:gd name="T10" fmla="*/ 225 w 776"/>
                  <a:gd name="T11" fmla="*/ 11 h 2368"/>
                  <a:gd name="T12" fmla="*/ 169 w 776"/>
                  <a:gd name="T13" fmla="*/ 14 h 2368"/>
                  <a:gd name="T14" fmla="*/ 282 w 776"/>
                  <a:gd name="T15" fmla="*/ 16 h 2368"/>
                  <a:gd name="T16" fmla="*/ 225 w 776"/>
                  <a:gd name="T17" fmla="*/ 19 h 2368"/>
                  <a:gd name="T18" fmla="*/ 311 w 776"/>
                  <a:gd name="T19" fmla="*/ 20 h 2368"/>
                  <a:gd name="T20" fmla="*/ 282 w 776"/>
                  <a:gd name="T21" fmla="*/ 23 h 2368"/>
                  <a:gd name="T22" fmla="*/ 339 w 776"/>
                  <a:gd name="T23" fmla="*/ 26 h 2368"/>
                  <a:gd name="T24" fmla="*/ 339 w 776"/>
                  <a:gd name="T25" fmla="*/ 29 h 2368"/>
                  <a:gd name="T26" fmla="*/ 395 w 776"/>
                  <a:gd name="T27" fmla="*/ 34 h 2368"/>
                  <a:gd name="T28" fmla="*/ 367 w 776"/>
                  <a:gd name="T29" fmla="*/ 38 h 2368"/>
                  <a:gd name="T30" fmla="*/ 423 w 776"/>
                  <a:gd name="T31" fmla="*/ 41 h 2368"/>
                  <a:gd name="T32" fmla="*/ 395 w 776"/>
                  <a:gd name="T33" fmla="*/ 46 h 2368"/>
                  <a:gd name="T34" fmla="*/ 423 w 776"/>
                  <a:gd name="T35" fmla="*/ 50 h 2368"/>
                  <a:gd name="T36" fmla="*/ 395 w 776"/>
                  <a:gd name="T37" fmla="*/ 53 h 2368"/>
                  <a:gd name="T38" fmla="*/ 452 w 776"/>
                  <a:gd name="T39" fmla="*/ 58 h 2368"/>
                  <a:gd name="T40" fmla="*/ 423 w 776"/>
                  <a:gd name="T41" fmla="*/ 62 h 2368"/>
                  <a:gd name="T42" fmla="*/ 452 w 776"/>
                  <a:gd name="T43" fmla="*/ 68 h 2368"/>
                  <a:gd name="T44" fmla="*/ 423 w 776"/>
                  <a:gd name="T45" fmla="*/ 70 h 2368"/>
                  <a:gd name="T46" fmla="*/ 452 w 776"/>
                  <a:gd name="T47" fmla="*/ 74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057" name="Freeform 134"/>
              <p:cNvSpPr>
                <a:spLocks/>
              </p:cNvSpPr>
              <p:nvPr/>
            </p:nvSpPr>
            <p:spPr bwMode="hidden">
              <a:xfrm>
                <a:off x="4658" y="132"/>
                <a:ext cx="260" cy="562"/>
              </a:xfrm>
              <a:custGeom>
                <a:avLst/>
                <a:gdLst>
                  <a:gd name="T0" fmla="*/ 0 w 776"/>
                  <a:gd name="T1" fmla="*/ 4 h 2368"/>
                  <a:gd name="T2" fmla="*/ 27 w 776"/>
                  <a:gd name="T3" fmla="*/ 1 h 2368"/>
                  <a:gd name="T4" fmla="*/ 11 w 776"/>
                  <a:gd name="T5" fmla="*/ 9 h 2368"/>
                  <a:gd name="T6" fmla="*/ 38 w 776"/>
                  <a:gd name="T7" fmla="*/ 9 h 2368"/>
                  <a:gd name="T8" fmla="*/ 21 w 776"/>
                  <a:gd name="T9" fmla="*/ 17 h 2368"/>
                  <a:gd name="T10" fmla="*/ 43 w 776"/>
                  <a:gd name="T11" fmla="*/ 20 h 2368"/>
                  <a:gd name="T12" fmla="*/ 32 w 776"/>
                  <a:gd name="T13" fmla="*/ 25 h 2368"/>
                  <a:gd name="T14" fmla="*/ 54 w 776"/>
                  <a:gd name="T15" fmla="*/ 28 h 2368"/>
                  <a:gd name="T16" fmla="*/ 43 w 776"/>
                  <a:gd name="T17" fmla="*/ 33 h 2368"/>
                  <a:gd name="T18" fmla="*/ 59 w 776"/>
                  <a:gd name="T19" fmla="*/ 36 h 2368"/>
                  <a:gd name="T20" fmla="*/ 54 w 776"/>
                  <a:gd name="T21" fmla="*/ 42 h 2368"/>
                  <a:gd name="T22" fmla="*/ 65 w 776"/>
                  <a:gd name="T23" fmla="*/ 47 h 2368"/>
                  <a:gd name="T24" fmla="*/ 65 w 776"/>
                  <a:gd name="T25" fmla="*/ 52 h 2368"/>
                  <a:gd name="T26" fmla="*/ 75 w 776"/>
                  <a:gd name="T27" fmla="*/ 60 h 2368"/>
                  <a:gd name="T28" fmla="*/ 70 w 776"/>
                  <a:gd name="T29" fmla="*/ 69 h 2368"/>
                  <a:gd name="T30" fmla="*/ 81 w 776"/>
                  <a:gd name="T31" fmla="*/ 74 h 2368"/>
                  <a:gd name="T32" fmla="*/ 75 w 776"/>
                  <a:gd name="T33" fmla="*/ 82 h 2368"/>
                  <a:gd name="T34" fmla="*/ 81 w 776"/>
                  <a:gd name="T35" fmla="*/ 90 h 2368"/>
                  <a:gd name="T36" fmla="*/ 75 w 776"/>
                  <a:gd name="T37" fmla="*/ 96 h 2368"/>
                  <a:gd name="T38" fmla="*/ 86 w 776"/>
                  <a:gd name="T39" fmla="*/ 104 h 2368"/>
                  <a:gd name="T40" fmla="*/ 81 w 776"/>
                  <a:gd name="T41" fmla="*/ 112 h 2368"/>
                  <a:gd name="T42" fmla="*/ 86 w 776"/>
                  <a:gd name="T43" fmla="*/ 122 h 2368"/>
                  <a:gd name="T44" fmla="*/ 81 w 776"/>
                  <a:gd name="T45" fmla="*/ 125 h 2368"/>
                  <a:gd name="T46" fmla="*/ 86 w 776"/>
                  <a:gd name="T47" fmla="*/ 133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058" name="Freeform 135"/>
              <p:cNvSpPr>
                <a:spLocks/>
              </p:cNvSpPr>
              <p:nvPr/>
            </p:nvSpPr>
            <p:spPr bwMode="hidden">
              <a:xfrm rot="-1346631">
                <a:off x="4401" y="599"/>
                <a:ext cx="174" cy="329"/>
              </a:xfrm>
              <a:custGeom>
                <a:avLst/>
                <a:gdLst>
                  <a:gd name="T0" fmla="*/ 0 w 776"/>
                  <a:gd name="T1" fmla="*/ 1 h 2368"/>
                  <a:gd name="T2" fmla="*/ 12 w 776"/>
                  <a:gd name="T3" fmla="*/ 0 h 2368"/>
                  <a:gd name="T4" fmla="*/ 5 w 776"/>
                  <a:gd name="T5" fmla="*/ 3 h 2368"/>
                  <a:gd name="T6" fmla="*/ 17 w 776"/>
                  <a:gd name="T7" fmla="*/ 3 h 2368"/>
                  <a:gd name="T8" fmla="*/ 10 w 776"/>
                  <a:gd name="T9" fmla="*/ 6 h 2368"/>
                  <a:gd name="T10" fmla="*/ 19 w 776"/>
                  <a:gd name="T11" fmla="*/ 7 h 2368"/>
                  <a:gd name="T12" fmla="*/ 15 w 776"/>
                  <a:gd name="T13" fmla="*/ 9 h 2368"/>
                  <a:gd name="T14" fmla="*/ 24 w 776"/>
                  <a:gd name="T15" fmla="*/ 10 h 2368"/>
                  <a:gd name="T16" fmla="*/ 19 w 776"/>
                  <a:gd name="T17" fmla="*/ 11 h 2368"/>
                  <a:gd name="T18" fmla="*/ 26 w 776"/>
                  <a:gd name="T19" fmla="*/ 12 h 2368"/>
                  <a:gd name="T20" fmla="*/ 24 w 776"/>
                  <a:gd name="T21" fmla="*/ 14 h 2368"/>
                  <a:gd name="T22" fmla="*/ 29 w 776"/>
                  <a:gd name="T23" fmla="*/ 16 h 2368"/>
                  <a:gd name="T24" fmla="*/ 29 w 776"/>
                  <a:gd name="T25" fmla="*/ 18 h 2368"/>
                  <a:gd name="T26" fmla="*/ 34 w 776"/>
                  <a:gd name="T27" fmla="*/ 21 h 2368"/>
                  <a:gd name="T28" fmla="*/ 31 w 776"/>
                  <a:gd name="T29" fmla="*/ 23 h 2368"/>
                  <a:gd name="T30" fmla="*/ 36 w 776"/>
                  <a:gd name="T31" fmla="*/ 25 h 2368"/>
                  <a:gd name="T32" fmla="*/ 34 w 776"/>
                  <a:gd name="T33" fmla="*/ 28 h 2368"/>
                  <a:gd name="T34" fmla="*/ 36 w 776"/>
                  <a:gd name="T35" fmla="*/ 31 h 2368"/>
                  <a:gd name="T36" fmla="*/ 34 w 776"/>
                  <a:gd name="T37" fmla="*/ 33 h 2368"/>
                  <a:gd name="T38" fmla="*/ 39 w 776"/>
                  <a:gd name="T39" fmla="*/ 36 h 2368"/>
                  <a:gd name="T40" fmla="*/ 36 w 776"/>
                  <a:gd name="T41" fmla="*/ 38 h 2368"/>
                  <a:gd name="T42" fmla="*/ 39 w 776"/>
                  <a:gd name="T43" fmla="*/ 42 h 2368"/>
                  <a:gd name="T44" fmla="*/ 36 w 776"/>
                  <a:gd name="T45" fmla="*/ 43 h 2368"/>
                  <a:gd name="T46" fmla="*/ 39 w 776"/>
                  <a:gd name="T47" fmla="*/ 46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059" name="Freeform 136"/>
              <p:cNvSpPr>
                <a:spLocks/>
              </p:cNvSpPr>
              <p:nvPr/>
            </p:nvSpPr>
            <p:spPr bwMode="hidden">
              <a:xfrm rot="1346631" flipH="1">
                <a:off x="3783" y="590"/>
                <a:ext cx="173" cy="329"/>
              </a:xfrm>
              <a:custGeom>
                <a:avLst/>
                <a:gdLst>
                  <a:gd name="T0" fmla="*/ 0 w 776"/>
                  <a:gd name="T1" fmla="*/ 1 h 2368"/>
                  <a:gd name="T2" fmla="*/ 12 w 776"/>
                  <a:gd name="T3" fmla="*/ 0 h 2368"/>
                  <a:gd name="T4" fmla="*/ 5 w 776"/>
                  <a:gd name="T5" fmla="*/ 3 h 2368"/>
                  <a:gd name="T6" fmla="*/ 17 w 776"/>
                  <a:gd name="T7" fmla="*/ 3 h 2368"/>
                  <a:gd name="T8" fmla="*/ 10 w 776"/>
                  <a:gd name="T9" fmla="*/ 6 h 2368"/>
                  <a:gd name="T10" fmla="*/ 19 w 776"/>
                  <a:gd name="T11" fmla="*/ 7 h 2368"/>
                  <a:gd name="T12" fmla="*/ 14 w 776"/>
                  <a:gd name="T13" fmla="*/ 9 h 2368"/>
                  <a:gd name="T14" fmla="*/ 24 w 776"/>
                  <a:gd name="T15" fmla="*/ 10 h 2368"/>
                  <a:gd name="T16" fmla="*/ 19 w 776"/>
                  <a:gd name="T17" fmla="*/ 11 h 2368"/>
                  <a:gd name="T18" fmla="*/ 26 w 776"/>
                  <a:gd name="T19" fmla="*/ 12 h 2368"/>
                  <a:gd name="T20" fmla="*/ 24 w 776"/>
                  <a:gd name="T21" fmla="*/ 14 h 2368"/>
                  <a:gd name="T22" fmla="*/ 29 w 776"/>
                  <a:gd name="T23" fmla="*/ 16 h 2368"/>
                  <a:gd name="T24" fmla="*/ 29 w 776"/>
                  <a:gd name="T25" fmla="*/ 18 h 2368"/>
                  <a:gd name="T26" fmla="*/ 33 w 776"/>
                  <a:gd name="T27" fmla="*/ 21 h 2368"/>
                  <a:gd name="T28" fmla="*/ 31 w 776"/>
                  <a:gd name="T29" fmla="*/ 23 h 2368"/>
                  <a:gd name="T30" fmla="*/ 36 w 776"/>
                  <a:gd name="T31" fmla="*/ 25 h 2368"/>
                  <a:gd name="T32" fmla="*/ 33 w 776"/>
                  <a:gd name="T33" fmla="*/ 28 h 2368"/>
                  <a:gd name="T34" fmla="*/ 36 w 776"/>
                  <a:gd name="T35" fmla="*/ 31 h 2368"/>
                  <a:gd name="T36" fmla="*/ 33 w 776"/>
                  <a:gd name="T37" fmla="*/ 33 h 2368"/>
                  <a:gd name="T38" fmla="*/ 38 w 776"/>
                  <a:gd name="T39" fmla="*/ 36 h 2368"/>
                  <a:gd name="T40" fmla="*/ 36 w 776"/>
                  <a:gd name="T41" fmla="*/ 38 h 2368"/>
                  <a:gd name="T42" fmla="*/ 38 w 776"/>
                  <a:gd name="T43" fmla="*/ 42 h 2368"/>
                  <a:gd name="T44" fmla="*/ 36 w 776"/>
                  <a:gd name="T45" fmla="*/ 43 h 2368"/>
                  <a:gd name="T46" fmla="*/ 38 w 776"/>
                  <a:gd name="T47" fmla="*/ 46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sp>
        <p:nvSpPr>
          <p:cNvPr id="1027" name="Rectangle 137"/>
          <p:cNvSpPr>
            <a:spLocks noGrp="1" noChangeArrowheads="1"/>
          </p:cNvSpPr>
          <p:nvPr>
            <p:ph type="title"/>
          </p:nvPr>
        </p:nvSpPr>
        <p:spPr bwMode="auto">
          <a:xfrm>
            <a:off x="685800" y="301625"/>
            <a:ext cx="7772400" cy="146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138"/>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235" name="Rectangle 139"/>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cs typeface="Arial" panose="020B0604020202020204" pitchFamily="34" charset="0"/>
              </a:defRPr>
            </a:lvl1pPr>
          </a:lstStyle>
          <a:p>
            <a:pPr>
              <a:defRPr/>
            </a:pPr>
            <a:endParaRPr lang="en-US" altLang="en-US"/>
          </a:p>
        </p:txBody>
      </p:sp>
      <p:sp>
        <p:nvSpPr>
          <p:cNvPr id="4236" name="Rectangle 140"/>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cs typeface="Arial" panose="020B0604020202020204" pitchFamily="34" charset="0"/>
              </a:defRPr>
            </a:lvl1pPr>
          </a:lstStyle>
          <a:p>
            <a:pPr>
              <a:defRPr/>
            </a:pPr>
            <a:r>
              <a:rPr lang="en-US" altLang="en-US"/>
              <a:t>Dr Versha Prasad</a:t>
            </a:r>
          </a:p>
        </p:txBody>
      </p:sp>
      <p:sp>
        <p:nvSpPr>
          <p:cNvPr id="4237" name="Rectangle 141"/>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84863272-431A-4D82-B9AC-CD4C6E189AB0}"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804"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Lst>
  <p:hf sldNum="0" hdr="0" dt="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Black" panose="020B0A04020102020204" pitchFamily="34" charset="0"/>
          <a:cs typeface="Arial" panose="020B0604020202020204" pitchFamily="34" charset="0"/>
        </a:defRPr>
      </a:lvl2pPr>
      <a:lvl3pPr algn="l" rtl="0" eaLnBrk="0" fontAlgn="base" hangingPunct="0">
        <a:spcBef>
          <a:spcPct val="0"/>
        </a:spcBef>
        <a:spcAft>
          <a:spcPct val="0"/>
        </a:spcAft>
        <a:defRPr sz="4400">
          <a:solidFill>
            <a:schemeClr val="tx2"/>
          </a:solidFill>
          <a:latin typeface="Arial Black" panose="020B0A04020102020204" pitchFamily="34" charset="0"/>
          <a:cs typeface="Arial" panose="020B0604020202020204" pitchFamily="34" charset="0"/>
        </a:defRPr>
      </a:lvl3pPr>
      <a:lvl4pPr algn="l" rtl="0" eaLnBrk="0" fontAlgn="base" hangingPunct="0">
        <a:spcBef>
          <a:spcPct val="0"/>
        </a:spcBef>
        <a:spcAft>
          <a:spcPct val="0"/>
        </a:spcAft>
        <a:defRPr sz="4400">
          <a:solidFill>
            <a:schemeClr val="tx2"/>
          </a:solidFill>
          <a:latin typeface="Arial Black" panose="020B0A04020102020204" pitchFamily="34" charset="0"/>
          <a:cs typeface="Arial" panose="020B0604020202020204" pitchFamily="34" charset="0"/>
        </a:defRPr>
      </a:lvl4pPr>
      <a:lvl5pPr algn="l" rtl="0" eaLnBrk="0" fontAlgn="base" hangingPunct="0">
        <a:spcBef>
          <a:spcPct val="0"/>
        </a:spcBef>
        <a:spcAft>
          <a:spcPct val="0"/>
        </a:spcAft>
        <a:defRPr sz="4400">
          <a:solidFill>
            <a:schemeClr val="tx2"/>
          </a:solidFill>
          <a:latin typeface="Arial Black" panose="020B0A04020102020204" pitchFamily="34" charset="0"/>
          <a:cs typeface="Arial" panose="020B0604020202020204" pitchFamily="34" charset="0"/>
        </a:defRPr>
      </a:lvl5pPr>
      <a:lvl6pPr marL="457200" algn="l" rtl="0" fontAlgn="base">
        <a:spcBef>
          <a:spcPct val="0"/>
        </a:spcBef>
        <a:spcAft>
          <a:spcPct val="0"/>
        </a:spcAft>
        <a:defRPr sz="4400">
          <a:solidFill>
            <a:schemeClr val="tx2"/>
          </a:solidFill>
          <a:latin typeface="Arial Black" panose="020B0A04020102020204" pitchFamily="34" charset="0"/>
          <a:cs typeface="Arial" panose="020B0604020202020204" pitchFamily="34" charset="0"/>
        </a:defRPr>
      </a:lvl6pPr>
      <a:lvl7pPr marL="914400" algn="l" rtl="0" fontAlgn="base">
        <a:spcBef>
          <a:spcPct val="0"/>
        </a:spcBef>
        <a:spcAft>
          <a:spcPct val="0"/>
        </a:spcAft>
        <a:defRPr sz="4400">
          <a:solidFill>
            <a:schemeClr val="tx2"/>
          </a:solidFill>
          <a:latin typeface="Arial Black" panose="020B0A04020102020204" pitchFamily="34" charset="0"/>
          <a:cs typeface="Arial" panose="020B0604020202020204" pitchFamily="34" charset="0"/>
        </a:defRPr>
      </a:lvl7pPr>
      <a:lvl8pPr marL="1371600" algn="l" rtl="0" fontAlgn="base">
        <a:spcBef>
          <a:spcPct val="0"/>
        </a:spcBef>
        <a:spcAft>
          <a:spcPct val="0"/>
        </a:spcAft>
        <a:defRPr sz="4400">
          <a:solidFill>
            <a:schemeClr val="tx2"/>
          </a:solidFill>
          <a:latin typeface="Arial Black" panose="020B0A04020102020204" pitchFamily="34" charset="0"/>
          <a:cs typeface="Arial" panose="020B0604020202020204" pitchFamily="34" charset="0"/>
        </a:defRPr>
      </a:lvl8pPr>
      <a:lvl9pPr marL="1828800" algn="l" rtl="0" fontAlgn="base">
        <a:spcBef>
          <a:spcPct val="0"/>
        </a:spcBef>
        <a:spcAft>
          <a:spcPct val="0"/>
        </a:spcAft>
        <a:defRPr sz="4400">
          <a:solidFill>
            <a:schemeClr val="tx2"/>
          </a:solidFill>
          <a:latin typeface="Arial Black" panose="020B0A040201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lr>
          <a:schemeClr val="hlink"/>
        </a:buClr>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Times New Roman" panose="02020603050405020304" pitchFamily="18"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Times New Roman" panose="02020603050405020304" pitchFamily="18"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7620000" cy="6858000"/>
            <a:chOff x="0" y="0"/>
            <a:chExt cx="4800" cy="4320"/>
          </a:xfrm>
        </p:grpSpPr>
        <p:grpSp>
          <p:nvGrpSpPr>
            <p:cNvPr id="2056" name="Group 3"/>
            <p:cNvGrpSpPr>
              <a:grpSpLocks/>
            </p:cNvGrpSpPr>
            <p:nvPr userDrawn="1"/>
          </p:nvGrpSpPr>
          <p:grpSpPr bwMode="auto">
            <a:xfrm>
              <a:off x="0" y="0"/>
              <a:ext cx="2016" cy="4320"/>
              <a:chOff x="0" y="0"/>
              <a:chExt cx="2016" cy="4320"/>
            </a:xfrm>
          </p:grpSpPr>
          <p:sp>
            <p:nvSpPr>
              <p:cNvPr id="2060" name="Rectangle 4"/>
              <p:cNvSpPr>
                <a:spLocks noChangeArrowheads="1"/>
              </p:cNvSpPr>
              <p:nvPr userDrawn="1"/>
            </p:nvSpPr>
            <p:spPr bwMode="auto">
              <a:xfrm>
                <a:off x="0" y="0"/>
                <a:ext cx="4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Black" panose="020B0A04020102020204" pitchFamily="34" charset="0"/>
                    <a:cs typeface="Arial" panose="020B0604020202020204" pitchFamily="34" charset="0"/>
                  </a:defRPr>
                </a:lvl1pPr>
                <a:lvl2pPr marL="742950" indent="-285750">
                  <a:defRPr>
                    <a:solidFill>
                      <a:schemeClr val="tx1"/>
                    </a:solidFill>
                    <a:latin typeface="Arial Black" panose="020B0A04020102020204" pitchFamily="34" charset="0"/>
                    <a:cs typeface="Arial" panose="020B0604020202020204" pitchFamily="34" charset="0"/>
                  </a:defRPr>
                </a:lvl2pPr>
                <a:lvl3pPr marL="1143000" indent="-228600">
                  <a:defRPr>
                    <a:solidFill>
                      <a:schemeClr val="tx1"/>
                    </a:solidFill>
                    <a:latin typeface="Arial Black" panose="020B0A04020102020204" pitchFamily="34" charset="0"/>
                    <a:cs typeface="Arial" panose="020B0604020202020204" pitchFamily="34" charset="0"/>
                  </a:defRPr>
                </a:lvl3pPr>
                <a:lvl4pPr marL="1600200" indent="-228600">
                  <a:defRPr>
                    <a:solidFill>
                      <a:schemeClr val="tx1"/>
                    </a:solidFill>
                    <a:latin typeface="Arial Black" panose="020B0A04020102020204" pitchFamily="34" charset="0"/>
                    <a:cs typeface="Arial" panose="020B0604020202020204" pitchFamily="34" charset="0"/>
                  </a:defRPr>
                </a:lvl4pPr>
                <a:lvl5pPr marL="2057400" indent="-228600">
                  <a:defRPr>
                    <a:solidFill>
                      <a:schemeClr val="tx1"/>
                    </a:solidFill>
                    <a:latin typeface="Arial Black" panose="020B0A04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9pPr>
              </a:lstStyle>
              <a:p>
                <a:pPr eaLnBrk="1" hangingPunct="1"/>
                <a:endParaRPr lang="en-IN" altLang="en-US"/>
              </a:p>
            </p:txBody>
          </p:sp>
          <p:sp>
            <p:nvSpPr>
              <p:cNvPr id="2061"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IN"/>
              </a:p>
            </p:txBody>
          </p:sp>
        </p:grpSp>
        <p:grpSp>
          <p:nvGrpSpPr>
            <p:cNvPr id="2057" name="Group 6"/>
            <p:cNvGrpSpPr>
              <a:grpSpLocks/>
            </p:cNvGrpSpPr>
            <p:nvPr/>
          </p:nvGrpSpPr>
          <p:grpSpPr bwMode="auto">
            <a:xfrm>
              <a:off x="144" y="1248"/>
              <a:ext cx="4656" cy="201"/>
              <a:chOff x="144" y="1248"/>
              <a:chExt cx="4656" cy="201"/>
            </a:xfrm>
          </p:grpSpPr>
          <p:sp>
            <p:nvSpPr>
              <p:cNvPr id="2058" name="AutoShape 7"/>
              <p:cNvSpPr>
                <a:spLocks noChangeArrowheads="1"/>
              </p:cNvSpPr>
              <p:nvPr/>
            </p:nvSpPr>
            <p:spPr bwMode="auto">
              <a:xfrm>
                <a:off x="384" y="1248"/>
                <a:ext cx="4416"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Black" panose="020B0A04020102020204" pitchFamily="34" charset="0"/>
                    <a:cs typeface="Arial" panose="020B0604020202020204" pitchFamily="34" charset="0"/>
                  </a:defRPr>
                </a:lvl1pPr>
                <a:lvl2pPr marL="742950" indent="-285750">
                  <a:defRPr>
                    <a:solidFill>
                      <a:schemeClr val="tx1"/>
                    </a:solidFill>
                    <a:latin typeface="Arial Black" panose="020B0A04020102020204" pitchFamily="34" charset="0"/>
                    <a:cs typeface="Arial" panose="020B0604020202020204" pitchFamily="34" charset="0"/>
                  </a:defRPr>
                </a:lvl2pPr>
                <a:lvl3pPr marL="1143000" indent="-228600">
                  <a:defRPr>
                    <a:solidFill>
                      <a:schemeClr val="tx1"/>
                    </a:solidFill>
                    <a:latin typeface="Arial Black" panose="020B0A04020102020204" pitchFamily="34" charset="0"/>
                    <a:cs typeface="Arial" panose="020B0604020202020204" pitchFamily="34" charset="0"/>
                  </a:defRPr>
                </a:lvl3pPr>
                <a:lvl4pPr marL="1600200" indent="-228600">
                  <a:defRPr>
                    <a:solidFill>
                      <a:schemeClr val="tx1"/>
                    </a:solidFill>
                    <a:latin typeface="Arial Black" panose="020B0A04020102020204" pitchFamily="34" charset="0"/>
                    <a:cs typeface="Arial" panose="020B0604020202020204" pitchFamily="34" charset="0"/>
                  </a:defRPr>
                </a:lvl4pPr>
                <a:lvl5pPr marL="2057400" indent="-228600">
                  <a:defRPr>
                    <a:solidFill>
                      <a:schemeClr val="tx1"/>
                    </a:solidFill>
                    <a:latin typeface="Arial Black" panose="020B0A04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9pPr>
              </a:lstStyle>
              <a:p>
                <a:pPr eaLnBrk="1" hangingPunct="1"/>
                <a:endParaRPr lang="en-IN" altLang="en-US"/>
              </a:p>
            </p:txBody>
          </p:sp>
          <p:sp>
            <p:nvSpPr>
              <p:cNvPr id="2059" name="AutoShape 8"/>
              <p:cNvSpPr>
                <a:spLocks noChangeArrowheads="1"/>
              </p:cNvSpPr>
              <p:nvPr/>
            </p:nvSpPr>
            <p:spPr bwMode="auto">
              <a:xfrm flipH="1">
                <a:off x="144" y="1248"/>
                <a:ext cx="248"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Black" panose="020B0A04020102020204" pitchFamily="34" charset="0"/>
                    <a:cs typeface="Arial" panose="020B0604020202020204" pitchFamily="34" charset="0"/>
                  </a:defRPr>
                </a:lvl1pPr>
                <a:lvl2pPr marL="742950" indent="-285750">
                  <a:defRPr>
                    <a:solidFill>
                      <a:schemeClr val="tx1"/>
                    </a:solidFill>
                    <a:latin typeface="Arial Black" panose="020B0A04020102020204" pitchFamily="34" charset="0"/>
                    <a:cs typeface="Arial" panose="020B0604020202020204" pitchFamily="34" charset="0"/>
                  </a:defRPr>
                </a:lvl2pPr>
                <a:lvl3pPr marL="1143000" indent="-228600">
                  <a:defRPr>
                    <a:solidFill>
                      <a:schemeClr val="tx1"/>
                    </a:solidFill>
                    <a:latin typeface="Arial Black" panose="020B0A04020102020204" pitchFamily="34" charset="0"/>
                    <a:cs typeface="Arial" panose="020B0604020202020204" pitchFamily="34" charset="0"/>
                  </a:defRPr>
                </a:lvl3pPr>
                <a:lvl4pPr marL="1600200" indent="-228600">
                  <a:defRPr>
                    <a:solidFill>
                      <a:schemeClr val="tx1"/>
                    </a:solidFill>
                    <a:latin typeface="Arial Black" panose="020B0A04020102020204" pitchFamily="34" charset="0"/>
                    <a:cs typeface="Arial" panose="020B0604020202020204" pitchFamily="34" charset="0"/>
                  </a:defRPr>
                </a:lvl4pPr>
                <a:lvl5pPr marL="2057400" indent="-228600">
                  <a:defRPr>
                    <a:solidFill>
                      <a:schemeClr val="tx1"/>
                    </a:solidFill>
                    <a:latin typeface="Arial Black" panose="020B0A04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9pPr>
              </a:lstStyle>
              <a:p>
                <a:pPr eaLnBrk="1" hangingPunct="1"/>
                <a:endParaRPr lang="en-IN" altLang="en-US"/>
              </a:p>
            </p:txBody>
          </p:sp>
        </p:grpSp>
      </p:grpSp>
      <p:sp>
        <p:nvSpPr>
          <p:cNvPr id="2051" name="AutoShape 9"/>
          <p:cNvSpPr>
            <a:spLocks noGrp="1" noChangeArrowheads="1"/>
          </p:cNvSpPr>
          <p:nvPr>
            <p:ph type="title"/>
          </p:nvPr>
        </p:nvSpPr>
        <p:spPr bwMode="auto">
          <a:xfrm>
            <a:off x="762000" y="762000"/>
            <a:ext cx="7924800" cy="1143000"/>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2052" name="Rectangle 10"/>
          <p:cNvSpPr>
            <a:spLocks noGrp="1" noChangeArrowheads="1"/>
          </p:cNvSpPr>
          <p:nvPr>
            <p:ph type="body" idx="1"/>
          </p:nvPr>
        </p:nvSpPr>
        <p:spPr bwMode="auto">
          <a:xfrm>
            <a:off x="838200" y="2362200"/>
            <a:ext cx="7693025"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9227" name="Rectangle 11"/>
          <p:cNvSpPr>
            <a:spLocks noGrp="1" noChangeArrowheads="1"/>
          </p:cNvSpPr>
          <p:nvPr>
            <p:ph type="dt" sz="half" idx="2"/>
          </p:nvPr>
        </p:nvSpPr>
        <p:spPr bwMode="auto">
          <a:xfrm>
            <a:off x="2438400" y="6248400"/>
            <a:ext cx="213042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atin typeface="+mn-lt"/>
                <a:cs typeface="Arial" panose="020B0604020202020204" pitchFamily="34" charset="0"/>
              </a:defRPr>
            </a:lvl1pPr>
          </a:lstStyle>
          <a:p>
            <a:pPr>
              <a:defRPr/>
            </a:pPr>
            <a:endParaRPr lang="en-US" altLang="en-US"/>
          </a:p>
        </p:txBody>
      </p:sp>
      <p:sp>
        <p:nvSpPr>
          <p:cNvPr id="9228" name="Rectangle 12"/>
          <p:cNvSpPr>
            <a:spLocks noGrp="1" noChangeArrowheads="1"/>
          </p:cNvSpPr>
          <p:nvPr>
            <p:ph type="ftr" sz="quarter" idx="3"/>
          </p:nvPr>
        </p:nvSpPr>
        <p:spPr bwMode="auto">
          <a:xfrm>
            <a:off x="5791200" y="6248400"/>
            <a:ext cx="2897188"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atin typeface="+mn-lt"/>
                <a:cs typeface="Arial" panose="020B0604020202020204" pitchFamily="34" charset="0"/>
              </a:defRPr>
            </a:lvl1pPr>
          </a:lstStyle>
          <a:p>
            <a:pPr>
              <a:defRPr/>
            </a:pPr>
            <a:r>
              <a:rPr lang="en-US" altLang="en-US"/>
              <a:t>Dr Versha Prasad</a:t>
            </a:r>
          </a:p>
        </p:txBody>
      </p:sp>
      <p:sp>
        <p:nvSpPr>
          <p:cNvPr id="9229" name="Rectangle 13"/>
          <p:cNvSpPr>
            <a:spLocks noGrp="1" noChangeArrowheads="1"/>
          </p:cNvSpPr>
          <p:nvPr>
            <p:ph type="sldNum" sz="quarter" idx="4"/>
          </p:nvPr>
        </p:nvSpPr>
        <p:spPr bwMode="auto">
          <a:xfrm>
            <a:off x="84138" y="6242050"/>
            <a:ext cx="58737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eaLnBrk="1" hangingPunct="1">
              <a:defRPr sz="2600" b="1">
                <a:solidFill>
                  <a:schemeClr val="bg1"/>
                </a:solidFill>
                <a:latin typeface="Arial" panose="020B0604020202020204" pitchFamily="34" charset="0"/>
              </a:defRPr>
            </a:lvl1pPr>
          </a:lstStyle>
          <a:p>
            <a:fld id="{487C39F7-367A-46BC-96A7-F63DE5B7056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05"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Lst>
  <p:hf sldNum="0" hdr="0" dt="0"/>
  <p:txStyles>
    <p:titleStyle>
      <a:lvl1pPr algn="l" rtl="0" eaLnBrk="0" fontAlgn="base" hangingPunct="0">
        <a:lnSpc>
          <a:spcPct val="90000"/>
        </a:lnSpc>
        <a:spcBef>
          <a:spcPct val="0"/>
        </a:spcBef>
        <a:spcAft>
          <a:spcPct val="0"/>
        </a:spcAft>
        <a:defRPr sz="3600" b="1" kern="1200">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panose="020B0604020202020204" pitchFamily="34" charset="0"/>
          <a:cs typeface="Arial" panose="020B0604020202020204" pitchFamily="34" charset="0"/>
        </a:defRPr>
      </a:lvl2pPr>
      <a:lvl3pPr algn="l" rtl="0" eaLnBrk="0" fontAlgn="base" hangingPunct="0">
        <a:lnSpc>
          <a:spcPct val="90000"/>
        </a:lnSpc>
        <a:spcBef>
          <a:spcPct val="0"/>
        </a:spcBef>
        <a:spcAft>
          <a:spcPct val="0"/>
        </a:spcAft>
        <a:defRPr sz="3600" b="1">
          <a:solidFill>
            <a:schemeClr val="tx2"/>
          </a:solidFill>
          <a:latin typeface="Arial" panose="020B0604020202020204" pitchFamily="34" charset="0"/>
          <a:cs typeface="Arial" panose="020B0604020202020204" pitchFamily="34" charset="0"/>
        </a:defRPr>
      </a:lvl3pPr>
      <a:lvl4pPr algn="l" rtl="0" eaLnBrk="0" fontAlgn="base" hangingPunct="0">
        <a:lnSpc>
          <a:spcPct val="90000"/>
        </a:lnSpc>
        <a:spcBef>
          <a:spcPct val="0"/>
        </a:spcBef>
        <a:spcAft>
          <a:spcPct val="0"/>
        </a:spcAft>
        <a:defRPr sz="3600" b="1">
          <a:solidFill>
            <a:schemeClr val="tx2"/>
          </a:solidFill>
          <a:latin typeface="Arial" panose="020B0604020202020204" pitchFamily="34" charset="0"/>
          <a:cs typeface="Arial" panose="020B0604020202020204" pitchFamily="34" charset="0"/>
        </a:defRPr>
      </a:lvl4pPr>
      <a:lvl5pPr algn="l" rtl="0" eaLnBrk="0" fontAlgn="base" hangingPunct="0">
        <a:lnSpc>
          <a:spcPct val="90000"/>
        </a:lnSpc>
        <a:spcBef>
          <a:spcPct val="0"/>
        </a:spcBef>
        <a:spcAft>
          <a:spcPct val="0"/>
        </a:spcAft>
        <a:defRPr sz="3600" b="1">
          <a:solidFill>
            <a:schemeClr val="tx2"/>
          </a:solidFill>
          <a:latin typeface="Arial" panose="020B0604020202020204" pitchFamily="34" charset="0"/>
          <a:cs typeface="Arial" panose="020B0604020202020204" pitchFamily="34" charset="0"/>
        </a:defRPr>
      </a:lvl5pPr>
      <a:lvl6pPr marL="457200" algn="l" rtl="0" fontAlgn="base">
        <a:lnSpc>
          <a:spcPct val="90000"/>
        </a:lnSpc>
        <a:spcBef>
          <a:spcPct val="0"/>
        </a:spcBef>
        <a:spcAft>
          <a:spcPct val="0"/>
        </a:spcAft>
        <a:defRPr sz="3600" b="1">
          <a:solidFill>
            <a:schemeClr val="tx2"/>
          </a:solidFill>
          <a:latin typeface="Arial" panose="020B0604020202020204" pitchFamily="34" charset="0"/>
          <a:cs typeface="Arial" panose="020B0604020202020204" pitchFamily="34" charset="0"/>
        </a:defRPr>
      </a:lvl6pPr>
      <a:lvl7pPr marL="914400" algn="l" rtl="0" fontAlgn="base">
        <a:lnSpc>
          <a:spcPct val="90000"/>
        </a:lnSpc>
        <a:spcBef>
          <a:spcPct val="0"/>
        </a:spcBef>
        <a:spcAft>
          <a:spcPct val="0"/>
        </a:spcAft>
        <a:defRPr sz="3600" b="1">
          <a:solidFill>
            <a:schemeClr val="tx2"/>
          </a:solidFill>
          <a:latin typeface="Arial" panose="020B0604020202020204" pitchFamily="34" charset="0"/>
          <a:cs typeface="Arial" panose="020B0604020202020204" pitchFamily="34" charset="0"/>
        </a:defRPr>
      </a:lvl7pPr>
      <a:lvl8pPr marL="1371600" algn="l" rtl="0" fontAlgn="base">
        <a:lnSpc>
          <a:spcPct val="90000"/>
        </a:lnSpc>
        <a:spcBef>
          <a:spcPct val="0"/>
        </a:spcBef>
        <a:spcAft>
          <a:spcPct val="0"/>
        </a:spcAft>
        <a:defRPr sz="3600" b="1">
          <a:solidFill>
            <a:schemeClr val="tx2"/>
          </a:solidFill>
          <a:latin typeface="Arial" panose="020B0604020202020204" pitchFamily="34" charset="0"/>
          <a:cs typeface="Arial" panose="020B0604020202020204" pitchFamily="34" charset="0"/>
        </a:defRPr>
      </a:lvl8pPr>
      <a:lvl9pPr marL="1828800" algn="l" rtl="0" fontAlgn="base">
        <a:lnSpc>
          <a:spcPct val="90000"/>
        </a:lnSpc>
        <a:spcBef>
          <a:spcPct val="0"/>
        </a:spcBef>
        <a:spcAft>
          <a:spcPct val="0"/>
        </a:spcAft>
        <a:defRPr sz="3600" b="1">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lr>
          <a:schemeClr val="tx1"/>
        </a:buClr>
        <a:buSzPct val="75000"/>
        <a:buFont typeface="Wingdings" panose="05000000000000000000" pitchFamily="2" charset="2"/>
        <a:buChar char="l"/>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1"/>
        </a:buClr>
        <a:buSzPct val="75000"/>
        <a:buFont typeface="Wingdings" panose="05000000000000000000" pitchFamily="2" charset="2"/>
        <a:buChar char="l"/>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1"/>
        </a:buClr>
        <a:buSzPct val="8000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1"/>
        </a:buClr>
        <a:buSzPct val="65000"/>
        <a:buFont typeface="Wingdings" panose="05000000000000000000" pitchFamily="2" charset="2"/>
        <a:buChar char="l"/>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6350"/>
            <a:ext cx="9140825" cy="6851650"/>
            <a:chOff x="0" y="4"/>
            <a:chExt cx="5758" cy="4316"/>
          </a:xfrm>
        </p:grpSpPr>
        <p:sp>
          <p:nvSpPr>
            <p:cNvPr id="3080" name="Freeform 3"/>
            <p:cNvSpPr>
              <a:spLocks/>
            </p:cNvSpPr>
            <p:nvPr/>
          </p:nvSpPr>
          <p:spPr bwMode="hidden">
            <a:xfrm>
              <a:off x="558" y="1161"/>
              <a:ext cx="5200" cy="3159"/>
            </a:xfrm>
            <a:custGeom>
              <a:avLst/>
              <a:gdLst>
                <a:gd name="T0" fmla="*/ 0 w 5184"/>
                <a:gd name="T1" fmla="*/ 3159 h 3159"/>
                <a:gd name="T2" fmla="*/ 5216 w 5184"/>
                <a:gd name="T3" fmla="*/ 3159 h 3159"/>
                <a:gd name="T4" fmla="*/ 5216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3081" name="Freeform 4"/>
            <p:cNvSpPr>
              <a:spLocks/>
            </p:cNvSpPr>
            <p:nvPr/>
          </p:nvSpPr>
          <p:spPr bwMode="hidden">
            <a:xfrm>
              <a:off x="0" y="1161"/>
              <a:ext cx="558" cy="3159"/>
            </a:xfrm>
            <a:custGeom>
              <a:avLst/>
              <a:gdLst>
                <a:gd name="T0" fmla="*/ 0 w 556"/>
                <a:gd name="T1" fmla="*/ 0 h 3159"/>
                <a:gd name="T2" fmla="*/ 0 w 556"/>
                <a:gd name="T3" fmla="*/ 3159 h 3159"/>
                <a:gd name="T4" fmla="*/ 560 w 556"/>
                <a:gd name="T5" fmla="*/ 3159 h 3159"/>
                <a:gd name="T6" fmla="*/ 560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grpSp>
          <p:nvGrpSpPr>
            <p:cNvPr id="3082" name="Group 5"/>
            <p:cNvGrpSpPr>
              <a:grpSpLocks/>
            </p:cNvGrpSpPr>
            <p:nvPr userDrawn="1"/>
          </p:nvGrpSpPr>
          <p:grpSpPr bwMode="auto">
            <a:xfrm>
              <a:off x="0" y="4"/>
              <a:ext cx="5758" cy="4316"/>
              <a:chOff x="0" y="4"/>
              <a:chExt cx="5758" cy="4316"/>
            </a:xfrm>
          </p:grpSpPr>
          <p:sp>
            <p:nvSpPr>
              <p:cNvPr id="3083" name="Freeform 6"/>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3084" name="Freeform 7"/>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3085" name="Freeform 8"/>
              <p:cNvSpPr>
                <a:spLocks/>
              </p:cNvSpPr>
              <p:nvPr/>
            </p:nvSpPr>
            <p:spPr bwMode="ltGray">
              <a:xfrm>
                <a:off x="1019" y="1155"/>
                <a:ext cx="4739" cy="12"/>
              </a:xfrm>
              <a:custGeom>
                <a:avLst/>
                <a:gdLst>
                  <a:gd name="T0" fmla="*/ 4754 w 4724"/>
                  <a:gd name="T1" fmla="*/ 0 h 12"/>
                  <a:gd name="T2" fmla="*/ 0 w 4724"/>
                  <a:gd name="T3" fmla="*/ 0 h 12"/>
                  <a:gd name="T4" fmla="*/ 0 w 4724"/>
                  <a:gd name="T5" fmla="*/ 12 h 12"/>
                  <a:gd name="T6" fmla="*/ 4754 w 4724"/>
                  <a:gd name="T7" fmla="*/ 12 h 12"/>
                  <a:gd name="T8" fmla="*/ 4754 w 4724"/>
                  <a:gd name="T9" fmla="*/ 0 h 12"/>
                  <a:gd name="T10" fmla="*/ 4754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3086" name="Freeform 9"/>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3087" name="Freeform 10"/>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6395" name="Freeform 11"/>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IN"/>
              </a:p>
            </p:txBody>
          </p:sp>
          <p:sp>
            <p:nvSpPr>
              <p:cNvPr id="3089" name="Freeform 12"/>
              <p:cNvSpPr>
                <a:spLocks/>
              </p:cNvSpPr>
              <p:nvPr/>
            </p:nvSpPr>
            <p:spPr bwMode="ltGray">
              <a:xfrm>
                <a:off x="0" y="1155"/>
                <a:ext cx="351" cy="12"/>
              </a:xfrm>
              <a:custGeom>
                <a:avLst/>
                <a:gdLst>
                  <a:gd name="T0" fmla="*/ 0 w 251"/>
                  <a:gd name="T1" fmla="*/ 0 h 12"/>
                  <a:gd name="T2" fmla="*/ 0 w 251"/>
                  <a:gd name="T3" fmla="*/ 12 h 12"/>
                  <a:gd name="T4" fmla="*/ 491 w 251"/>
                  <a:gd name="T5" fmla="*/ 12 h 12"/>
                  <a:gd name="T6" fmla="*/ 491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3090" name="Freeform 13"/>
              <p:cNvSpPr>
                <a:spLocks/>
              </p:cNvSpPr>
              <p:nvPr/>
            </p:nvSpPr>
            <p:spPr bwMode="ltGray">
              <a:xfrm>
                <a:off x="767" y="1155"/>
                <a:ext cx="252" cy="12"/>
              </a:xfrm>
              <a:custGeom>
                <a:avLst/>
                <a:gdLst>
                  <a:gd name="T0" fmla="*/ 253 w 251"/>
                  <a:gd name="T1" fmla="*/ 0 h 12"/>
                  <a:gd name="T2" fmla="*/ 0 w 251"/>
                  <a:gd name="T3" fmla="*/ 0 h 12"/>
                  <a:gd name="T4" fmla="*/ 0 w 251"/>
                  <a:gd name="T5" fmla="*/ 12 h 12"/>
                  <a:gd name="T6" fmla="*/ 253 w 251"/>
                  <a:gd name="T7" fmla="*/ 12 h 12"/>
                  <a:gd name="T8" fmla="*/ 253 w 251"/>
                  <a:gd name="T9" fmla="*/ 0 h 12"/>
                  <a:gd name="T10" fmla="*/ 253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6398" name="Freeform 14"/>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IN"/>
              </a:p>
            </p:txBody>
          </p:sp>
        </p:grpSp>
      </p:grpSp>
      <p:sp>
        <p:nvSpPr>
          <p:cNvPr id="16399" name="Rectangle 15"/>
          <p:cNvSpPr>
            <a:spLocks noGrp="1" noChangeArrowheads="1"/>
          </p:cNvSpPr>
          <p:nvPr>
            <p:ph type="title"/>
          </p:nvPr>
        </p:nvSpPr>
        <p:spPr bwMode="auto">
          <a:xfrm>
            <a:off x="1066800" y="304800"/>
            <a:ext cx="75438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6400" name="Rectangle 16"/>
          <p:cNvSpPr>
            <a:spLocks noGrp="1" noChangeArrowheads="1"/>
          </p:cNvSpPr>
          <p:nvPr>
            <p:ph type="body" idx="1"/>
          </p:nvPr>
        </p:nvSpPr>
        <p:spPr bwMode="auto">
          <a:xfrm>
            <a:off x="1066800" y="1981200"/>
            <a:ext cx="7543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6401" name="Rectangle 17"/>
          <p:cNvSpPr>
            <a:spLocks noGrp="1" noChangeArrowheads="1"/>
          </p:cNvSpPr>
          <p:nvPr>
            <p:ph type="dt" sz="half" idx="2"/>
          </p:nvPr>
        </p:nvSpPr>
        <p:spPr bwMode="auto">
          <a:xfrm>
            <a:off x="1066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latin typeface="+mn-lt"/>
                <a:cs typeface="Arial" panose="020B0604020202020204" pitchFamily="34" charset="0"/>
              </a:defRPr>
            </a:lvl1pPr>
          </a:lstStyle>
          <a:p>
            <a:pPr>
              <a:defRPr/>
            </a:pPr>
            <a:endParaRPr lang="en-US" altLang="en-US"/>
          </a:p>
        </p:txBody>
      </p:sp>
      <p:sp>
        <p:nvSpPr>
          <p:cNvPr id="16402" name="Rectangle 18"/>
          <p:cNvSpPr>
            <a:spLocks noGrp="1" noChangeArrowheads="1"/>
          </p:cNvSpPr>
          <p:nvPr>
            <p:ph type="ftr" sz="quarter" idx="3"/>
          </p:nvPr>
        </p:nvSpPr>
        <p:spPr bwMode="auto">
          <a:xfrm>
            <a:off x="34290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latin typeface="+mn-lt"/>
                <a:cs typeface="Arial" panose="020B0604020202020204" pitchFamily="34" charset="0"/>
              </a:defRPr>
            </a:lvl1pPr>
          </a:lstStyle>
          <a:p>
            <a:pPr>
              <a:defRPr/>
            </a:pPr>
            <a:r>
              <a:rPr lang="en-US" altLang="en-US"/>
              <a:t>Dr Versha Prasad</a:t>
            </a:r>
          </a:p>
        </p:txBody>
      </p:sp>
      <p:sp>
        <p:nvSpPr>
          <p:cNvPr id="16403" name="Rectangle 19"/>
          <p:cNvSpPr>
            <a:spLocks noGrp="1" noChangeArrowheads="1"/>
          </p:cNvSpPr>
          <p:nvPr>
            <p:ph type="sldNum" sz="quarter" idx="4"/>
          </p:nvPr>
        </p:nvSpPr>
        <p:spPr bwMode="auto">
          <a:xfrm>
            <a:off x="67056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latin typeface="Tahoma" panose="020B0604030504040204" pitchFamily="34" charset="0"/>
              </a:defRPr>
            </a:lvl1pPr>
          </a:lstStyle>
          <a:p>
            <a:fld id="{1BA6774F-F56C-428D-87B0-69653B2B6F50}"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806"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dt="0"/>
  <p:txStyles>
    <p:titleStyle>
      <a:lvl1pPr algn="l" rtl="0" eaLnBrk="0" fontAlgn="base" hangingPunct="0">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tx1"/>
        </a:buClr>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p:txBody>
          <a:bodyPr/>
          <a:lstStyle/>
          <a:p>
            <a:pPr eaLnBrk="1" hangingPunct="1"/>
            <a:r>
              <a:rPr lang="en-US" altLang="en-US" smtClean="0"/>
              <a:t>Differential  Leucocyte Count</a:t>
            </a:r>
          </a:p>
        </p:txBody>
      </p:sp>
      <p:sp>
        <p:nvSpPr>
          <p:cNvPr id="7171" name="Rectangle 3"/>
          <p:cNvSpPr>
            <a:spLocks noGrp="1" noChangeArrowheads="1"/>
          </p:cNvSpPr>
          <p:nvPr>
            <p:ph type="subTitle" idx="1"/>
          </p:nvPr>
        </p:nvSpPr>
        <p:spPr/>
        <p:txBody>
          <a:bodyPr/>
          <a:lstStyle/>
          <a:p>
            <a:pPr eaLnBrk="1" hangingPunct="1"/>
            <a:r>
              <a:rPr lang="en-US" altLang="en-US" smtClean="0"/>
              <a:t>Dr Versha Prasad</a:t>
            </a:r>
          </a:p>
        </p:txBody>
      </p:sp>
      <p:sp>
        <p:nvSpPr>
          <p:cNvPr id="7172" name="Footer Placeholder 1"/>
          <p:cNvSpPr>
            <a:spLocks noGrp="1"/>
          </p:cNvSpPr>
          <p:nvPr>
            <p:ph type="ftr" sz="quarter" idx="11"/>
          </p:nvPr>
        </p:nvSpPr>
        <p:spPr>
          <a:noFill/>
        </p:spPr>
        <p:txBody>
          <a:bodyPr/>
          <a:lstStyle>
            <a:lvl1pPr>
              <a:defRPr>
                <a:solidFill>
                  <a:schemeClr val="tx1"/>
                </a:solidFill>
                <a:latin typeface="Arial Black" panose="020B0A04020102020204" pitchFamily="34" charset="0"/>
                <a:cs typeface="Arial" panose="020B0604020202020204" pitchFamily="34" charset="0"/>
              </a:defRPr>
            </a:lvl1pPr>
            <a:lvl2pPr marL="742950" indent="-285750">
              <a:defRPr>
                <a:solidFill>
                  <a:schemeClr val="tx1"/>
                </a:solidFill>
                <a:latin typeface="Arial Black" panose="020B0A04020102020204" pitchFamily="34" charset="0"/>
                <a:cs typeface="Arial" panose="020B0604020202020204" pitchFamily="34" charset="0"/>
              </a:defRPr>
            </a:lvl2pPr>
            <a:lvl3pPr marL="1143000" indent="-228600">
              <a:defRPr>
                <a:solidFill>
                  <a:schemeClr val="tx1"/>
                </a:solidFill>
                <a:latin typeface="Arial Black" panose="020B0A04020102020204" pitchFamily="34" charset="0"/>
                <a:cs typeface="Arial" panose="020B0604020202020204" pitchFamily="34" charset="0"/>
              </a:defRPr>
            </a:lvl3pPr>
            <a:lvl4pPr marL="1600200" indent="-228600">
              <a:defRPr>
                <a:solidFill>
                  <a:schemeClr val="tx1"/>
                </a:solidFill>
                <a:latin typeface="Arial Black" panose="020B0A04020102020204" pitchFamily="34" charset="0"/>
                <a:cs typeface="Arial" panose="020B0604020202020204" pitchFamily="34" charset="0"/>
              </a:defRPr>
            </a:lvl4pPr>
            <a:lvl5pPr marL="2057400" indent="-228600">
              <a:defRPr>
                <a:solidFill>
                  <a:schemeClr val="tx1"/>
                </a:solidFill>
                <a:latin typeface="Arial Black" panose="020B0A04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9pPr>
          </a:lstStyle>
          <a:p>
            <a:r>
              <a:rPr lang="en-US" altLang="en-US" smtClean="0"/>
              <a:t>Dr Versha Prasad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defRPr/>
            </a:pPr>
            <a:endParaRPr lang="en-US" altLang="en-US" smtClean="0"/>
          </a:p>
        </p:txBody>
      </p:sp>
      <p:sp>
        <p:nvSpPr>
          <p:cNvPr id="77827" name="Rectangle 3"/>
          <p:cNvSpPr>
            <a:spLocks noGrp="1" noChangeArrowheads="1"/>
          </p:cNvSpPr>
          <p:nvPr>
            <p:ph type="body" idx="1"/>
          </p:nvPr>
        </p:nvSpPr>
        <p:spPr/>
        <p:txBody>
          <a:bodyPr/>
          <a:lstStyle/>
          <a:p>
            <a:pPr eaLnBrk="1" hangingPunct="1">
              <a:lnSpc>
                <a:spcPct val="90000"/>
              </a:lnSpc>
              <a:defRPr/>
            </a:pPr>
            <a:r>
              <a:rPr lang="en-US" altLang="en-US" sz="2400" smtClean="0"/>
              <a:t>Blood cells have different structures, which takes different stains. Some are basophilic, others are acidophilic while some cells accepts neutral stain. Therefore stain used in combination of these three. Such stains are called as ‘Romanowsky Stain’.</a:t>
            </a:r>
          </a:p>
          <a:p>
            <a:pPr eaLnBrk="1" hangingPunct="1">
              <a:lnSpc>
                <a:spcPct val="90000"/>
              </a:lnSpc>
              <a:defRPr/>
            </a:pPr>
            <a:r>
              <a:rPr lang="en-US" altLang="en-US" sz="2400" smtClean="0"/>
              <a:t>The three different types of ‘Romanowsky Stain’ are commonly in use.</a:t>
            </a:r>
          </a:p>
          <a:p>
            <a:pPr eaLnBrk="1" hangingPunct="1">
              <a:lnSpc>
                <a:spcPct val="90000"/>
              </a:lnSpc>
              <a:buFont typeface="Wingdings" panose="05000000000000000000" pitchFamily="2" charset="2"/>
              <a:buNone/>
              <a:defRPr/>
            </a:pPr>
            <a:r>
              <a:rPr lang="en-US" altLang="en-US" sz="2400" smtClean="0"/>
              <a:t>  i) Leishman stain</a:t>
            </a:r>
          </a:p>
          <a:p>
            <a:pPr eaLnBrk="1" hangingPunct="1">
              <a:lnSpc>
                <a:spcPct val="90000"/>
              </a:lnSpc>
              <a:buFont typeface="Wingdings" panose="05000000000000000000" pitchFamily="2" charset="2"/>
              <a:buNone/>
              <a:defRPr/>
            </a:pPr>
            <a:r>
              <a:rPr lang="en-US" altLang="en-US" sz="2400" smtClean="0"/>
              <a:t>  ii) Giemsa’s stain</a:t>
            </a:r>
          </a:p>
          <a:p>
            <a:pPr eaLnBrk="1" hangingPunct="1">
              <a:lnSpc>
                <a:spcPct val="90000"/>
              </a:lnSpc>
              <a:buFont typeface="Wingdings" panose="05000000000000000000" pitchFamily="2" charset="2"/>
              <a:buNone/>
              <a:defRPr/>
            </a:pPr>
            <a:r>
              <a:rPr lang="en-US" altLang="en-US" sz="2400" smtClean="0"/>
              <a:t>  iii) Wright’s Stain.</a:t>
            </a:r>
          </a:p>
          <a:p>
            <a:pPr eaLnBrk="1" hangingPunct="1">
              <a:lnSpc>
                <a:spcPct val="90000"/>
              </a:lnSpc>
              <a:buFont typeface="Wingdings" panose="05000000000000000000" pitchFamily="2" charset="2"/>
              <a:buNone/>
              <a:defRPr/>
            </a:pPr>
            <a:r>
              <a:rPr lang="en-US" altLang="en-US" sz="2400" smtClean="0"/>
              <a:t>  </a:t>
            </a:r>
          </a:p>
          <a:p>
            <a:pPr eaLnBrk="1" hangingPunct="1">
              <a:lnSpc>
                <a:spcPct val="90000"/>
              </a:lnSpc>
              <a:defRPr/>
            </a:pPr>
            <a:endParaRPr lang="en-US" altLang="en-US" sz="2400" smtClean="0"/>
          </a:p>
        </p:txBody>
      </p:sp>
      <p:sp>
        <p:nvSpPr>
          <p:cNvPr id="2" name="Footer Placeholder 1"/>
          <p:cNvSpPr>
            <a:spLocks noGrp="1"/>
          </p:cNvSpPr>
          <p:nvPr>
            <p:ph type="ftr" sz="quarter" idx="11"/>
          </p:nvPr>
        </p:nvSpPr>
        <p:spPr/>
        <p:txBody>
          <a:bodyPr/>
          <a:lstStyle/>
          <a:p>
            <a:pPr>
              <a:defRPr/>
            </a:pPr>
            <a:r>
              <a:rPr lang="en-US" altLang="en-US"/>
              <a:t>Dr Versha Prasad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defRPr/>
            </a:pPr>
            <a:r>
              <a:rPr lang="en-US" altLang="en-US" smtClean="0"/>
              <a:t>Procedure</a:t>
            </a:r>
          </a:p>
        </p:txBody>
      </p:sp>
      <p:sp>
        <p:nvSpPr>
          <p:cNvPr id="79875" name="Rectangle 3"/>
          <p:cNvSpPr>
            <a:spLocks noGrp="1" noChangeArrowheads="1"/>
          </p:cNvSpPr>
          <p:nvPr>
            <p:ph type="body" idx="1"/>
          </p:nvPr>
        </p:nvSpPr>
        <p:spPr/>
        <p:txBody>
          <a:bodyPr/>
          <a:lstStyle/>
          <a:p>
            <a:pPr marL="609600" indent="-609600" eaLnBrk="1" hangingPunct="1">
              <a:lnSpc>
                <a:spcPct val="90000"/>
              </a:lnSpc>
              <a:buFont typeface="Wingdings" panose="05000000000000000000" pitchFamily="2" charset="2"/>
              <a:buAutoNum type="arabicPeriod"/>
              <a:defRPr/>
            </a:pPr>
            <a:r>
              <a:rPr lang="en-US" altLang="en-US" sz="2400" smtClean="0"/>
              <a:t>Take aclean, dry slide.</a:t>
            </a:r>
          </a:p>
          <a:p>
            <a:pPr marL="609600" indent="-609600" eaLnBrk="1" hangingPunct="1">
              <a:lnSpc>
                <a:spcPct val="90000"/>
              </a:lnSpc>
              <a:buFont typeface="Wingdings" panose="05000000000000000000" pitchFamily="2" charset="2"/>
              <a:buAutoNum type="arabicPeriod"/>
              <a:defRPr/>
            </a:pPr>
            <a:r>
              <a:rPr lang="en-US" altLang="en-US" sz="2400" smtClean="0"/>
              <a:t>Transfer a small drop of blood near the edge of the slide.</a:t>
            </a:r>
          </a:p>
          <a:p>
            <a:pPr marL="609600" indent="-609600" eaLnBrk="1" hangingPunct="1">
              <a:lnSpc>
                <a:spcPct val="90000"/>
              </a:lnSpc>
              <a:buFont typeface="Wingdings" panose="05000000000000000000" pitchFamily="2" charset="2"/>
              <a:buAutoNum type="arabicPeriod"/>
              <a:defRPr/>
            </a:pPr>
            <a:r>
              <a:rPr lang="en-US" altLang="en-US" sz="2400" smtClean="0"/>
              <a:t>Place the spreader slide at an angle of 30</a:t>
            </a:r>
            <a:r>
              <a:rPr lang="en-US" altLang="en-US" sz="2400" smtClean="0">
                <a:cs typeface="Tahoma" panose="020B0604030504040204" pitchFamily="34" charset="0"/>
              </a:rPr>
              <a:t>°. Pull back the spreader untill it touches the drop of blood. Let the blood run along the edge of the spreader.</a:t>
            </a:r>
          </a:p>
          <a:p>
            <a:pPr marL="609600" indent="-609600" eaLnBrk="1" hangingPunct="1">
              <a:lnSpc>
                <a:spcPct val="90000"/>
              </a:lnSpc>
              <a:buFont typeface="Wingdings" panose="05000000000000000000" pitchFamily="2" charset="2"/>
              <a:buAutoNum type="arabicPeriod"/>
              <a:defRPr/>
            </a:pPr>
            <a:r>
              <a:rPr lang="en-US" altLang="en-US" sz="2400" smtClean="0">
                <a:cs typeface="Tahoma" panose="020B0604030504040204" pitchFamily="34" charset="0"/>
              </a:rPr>
              <a:t>Push the spreader forward to the end of the slide with a smooth movement.</a:t>
            </a:r>
          </a:p>
          <a:p>
            <a:pPr marL="609600" indent="-609600" eaLnBrk="1" hangingPunct="1">
              <a:lnSpc>
                <a:spcPct val="90000"/>
              </a:lnSpc>
              <a:buFont typeface="Wingdings" panose="05000000000000000000" pitchFamily="2" charset="2"/>
              <a:buAutoNum type="arabicPeriod"/>
              <a:defRPr/>
            </a:pPr>
            <a:r>
              <a:rPr lang="en-US" altLang="en-US" sz="2400" smtClean="0">
                <a:cs typeface="Tahoma" panose="020B0604030504040204" pitchFamily="34" charset="0"/>
              </a:rPr>
              <a:t>Dry the smear at room temperature. Drying is essential to preserve the quality of the film.</a:t>
            </a:r>
          </a:p>
        </p:txBody>
      </p:sp>
      <p:sp>
        <p:nvSpPr>
          <p:cNvPr id="2" name="Footer Placeholder 1"/>
          <p:cNvSpPr>
            <a:spLocks noGrp="1"/>
          </p:cNvSpPr>
          <p:nvPr>
            <p:ph type="ftr" sz="quarter" idx="11"/>
          </p:nvPr>
        </p:nvSpPr>
        <p:spPr/>
        <p:txBody>
          <a:bodyPr/>
          <a:lstStyle/>
          <a:p>
            <a:pPr>
              <a:defRPr/>
            </a:pPr>
            <a:r>
              <a:rPr lang="en-US" altLang="en-US"/>
              <a:t>Dr Versha Prasad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defRPr/>
            </a:pPr>
            <a:r>
              <a:rPr lang="en-US" altLang="en-US" smtClean="0"/>
              <a:t>Precautions</a:t>
            </a:r>
          </a:p>
        </p:txBody>
      </p:sp>
      <p:sp>
        <p:nvSpPr>
          <p:cNvPr id="80899" name="Rectangle 3"/>
          <p:cNvSpPr>
            <a:spLocks noGrp="1" noChangeArrowheads="1"/>
          </p:cNvSpPr>
          <p:nvPr>
            <p:ph type="body" idx="1"/>
          </p:nvPr>
        </p:nvSpPr>
        <p:spPr/>
        <p:txBody>
          <a:bodyPr/>
          <a:lstStyle/>
          <a:p>
            <a:pPr marL="609600" indent="-609600" eaLnBrk="1" hangingPunct="1">
              <a:lnSpc>
                <a:spcPct val="90000"/>
              </a:lnSpc>
              <a:buFont typeface="Wingdings" panose="05000000000000000000" pitchFamily="2" charset="2"/>
              <a:buAutoNum type="arabicPeriod"/>
              <a:defRPr/>
            </a:pPr>
            <a:r>
              <a:rPr lang="en-US" altLang="en-US" sz="2400" smtClean="0"/>
              <a:t>Dirty slides do not give an even smear.</a:t>
            </a:r>
          </a:p>
          <a:p>
            <a:pPr marL="609600" indent="-609600" eaLnBrk="1" hangingPunct="1">
              <a:lnSpc>
                <a:spcPct val="90000"/>
              </a:lnSpc>
              <a:buFont typeface="Wingdings" panose="05000000000000000000" pitchFamily="2" charset="2"/>
              <a:buAutoNum type="arabicPeriod"/>
              <a:defRPr/>
            </a:pPr>
            <a:r>
              <a:rPr lang="en-US" altLang="en-US" sz="2400" smtClean="0"/>
              <a:t>Use an appropriate size of blood drop.</a:t>
            </a:r>
          </a:p>
          <a:p>
            <a:pPr marL="609600" indent="-609600" eaLnBrk="1" hangingPunct="1">
              <a:lnSpc>
                <a:spcPct val="90000"/>
              </a:lnSpc>
              <a:buFont typeface="Wingdings" panose="05000000000000000000" pitchFamily="2" charset="2"/>
              <a:buAutoNum type="arabicPeriod"/>
              <a:defRPr/>
            </a:pPr>
            <a:r>
              <a:rPr lang="en-US" altLang="en-US" sz="2400" smtClean="0"/>
              <a:t>After putting the drop on the slide, make the smear immediately for even distribution of white cells on the slide.</a:t>
            </a:r>
          </a:p>
          <a:p>
            <a:pPr marL="609600" indent="-609600" eaLnBrk="1" hangingPunct="1">
              <a:lnSpc>
                <a:spcPct val="90000"/>
              </a:lnSpc>
              <a:buFont typeface="Wingdings" panose="05000000000000000000" pitchFamily="2" charset="2"/>
              <a:buAutoNum type="arabicPeriod"/>
              <a:defRPr/>
            </a:pPr>
            <a:r>
              <a:rPr lang="en-US" altLang="en-US" sz="2400" smtClean="0"/>
              <a:t>The thickness of smear depends on the angle of the spreader. If the angle is less than 30</a:t>
            </a:r>
            <a:r>
              <a:rPr lang="en-US" altLang="en-US" sz="2400" smtClean="0">
                <a:cs typeface="Tahoma" panose="020B0604030504040204" pitchFamily="34" charset="0"/>
              </a:rPr>
              <a:t>°  - Thinner smear. If more than 30° - thicker smear.</a:t>
            </a:r>
          </a:p>
          <a:p>
            <a:pPr marL="609600" indent="-609600" eaLnBrk="1" hangingPunct="1">
              <a:lnSpc>
                <a:spcPct val="90000"/>
              </a:lnSpc>
              <a:buFont typeface="Wingdings" panose="05000000000000000000" pitchFamily="2" charset="2"/>
              <a:buAutoNum type="arabicPeriod"/>
              <a:defRPr/>
            </a:pPr>
            <a:r>
              <a:rPr lang="en-US" altLang="en-US" sz="2400" smtClean="0">
                <a:cs typeface="Tahoma" panose="020B0604030504040204" pitchFamily="34" charset="0"/>
              </a:rPr>
              <a:t>The film must be smooth at the end. There should be no lines extending across or down through the film and it should not contain holes.</a:t>
            </a:r>
          </a:p>
        </p:txBody>
      </p:sp>
      <p:sp>
        <p:nvSpPr>
          <p:cNvPr id="2" name="Footer Placeholder 1"/>
          <p:cNvSpPr>
            <a:spLocks noGrp="1"/>
          </p:cNvSpPr>
          <p:nvPr>
            <p:ph type="ftr" sz="quarter" idx="11"/>
          </p:nvPr>
        </p:nvSpPr>
        <p:spPr/>
        <p:txBody>
          <a:bodyPr/>
          <a:lstStyle/>
          <a:p>
            <a:pPr>
              <a:defRPr/>
            </a:pPr>
            <a:r>
              <a:rPr lang="en-US" altLang="en-US"/>
              <a:t>Dr Versha Prasad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en-US" altLang="en-US" smtClean="0"/>
              <a:t>Criteria of a good thin film</a:t>
            </a:r>
          </a:p>
        </p:txBody>
      </p:sp>
      <p:sp>
        <p:nvSpPr>
          <p:cNvPr id="25603" name="Rectangle 3"/>
          <p:cNvSpPr>
            <a:spLocks noGrp="1" noChangeArrowheads="1"/>
          </p:cNvSpPr>
          <p:nvPr>
            <p:ph type="body" idx="1"/>
          </p:nvPr>
        </p:nvSpPr>
        <p:spPr/>
        <p:txBody>
          <a:bodyPr/>
          <a:lstStyle/>
          <a:p>
            <a:pPr marL="609600" indent="-609600" eaLnBrk="1" hangingPunct="1">
              <a:buFont typeface="Wingdings" panose="05000000000000000000" pitchFamily="2" charset="2"/>
              <a:buAutoNum type="alphaLcParenR"/>
              <a:defRPr/>
            </a:pPr>
            <a:r>
              <a:rPr lang="en-US" altLang="en-US" smtClean="0"/>
              <a:t>Surface: even and uniform; free from ridges, waves and holes.</a:t>
            </a:r>
          </a:p>
          <a:p>
            <a:pPr marL="609600" indent="-609600" eaLnBrk="1" hangingPunct="1">
              <a:buFont typeface="Wingdings" panose="05000000000000000000" pitchFamily="2" charset="2"/>
              <a:buAutoNum type="alphaLcParenR"/>
              <a:defRPr/>
            </a:pPr>
            <a:r>
              <a:rPr lang="en-US" altLang="en-US" smtClean="0"/>
              <a:t>Margin; will not touch the sides of the slide.</a:t>
            </a:r>
          </a:p>
          <a:p>
            <a:pPr marL="609600" indent="-609600" eaLnBrk="1" hangingPunct="1">
              <a:buFont typeface="Wingdings" panose="05000000000000000000" pitchFamily="2" charset="2"/>
              <a:buAutoNum type="alphaLcParenR"/>
              <a:defRPr/>
            </a:pPr>
            <a:r>
              <a:rPr lang="en-US" altLang="en-US" smtClean="0"/>
              <a:t>Tail end: will be gradually thin. Without any serrated end. Ends near about the center of the slide</a:t>
            </a:r>
          </a:p>
        </p:txBody>
      </p:sp>
      <p:sp>
        <p:nvSpPr>
          <p:cNvPr id="2" name="Footer Placeholder 1"/>
          <p:cNvSpPr>
            <a:spLocks noGrp="1"/>
          </p:cNvSpPr>
          <p:nvPr>
            <p:ph type="ftr" sz="quarter" idx="11"/>
          </p:nvPr>
        </p:nvSpPr>
        <p:spPr/>
        <p:txBody>
          <a:bodyPr/>
          <a:lstStyle/>
          <a:p>
            <a:pPr>
              <a:defRPr/>
            </a:pPr>
            <a:r>
              <a:rPr lang="en-US" altLang="en-US"/>
              <a:t>Dr Versha Prasad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endParaRPr lang="en-US" altLang="en-US" smtClean="0"/>
          </a:p>
        </p:txBody>
      </p:sp>
      <p:sp>
        <p:nvSpPr>
          <p:cNvPr id="26627" name="Rectangle 3"/>
          <p:cNvSpPr>
            <a:spLocks noGrp="1" noChangeArrowheads="1"/>
          </p:cNvSpPr>
          <p:nvPr>
            <p:ph type="body" idx="1"/>
          </p:nvPr>
        </p:nvSpPr>
        <p:spPr>
          <a:xfrm>
            <a:off x="990600" y="2133600"/>
            <a:ext cx="7162800" cy="2286000"/>
          </a:xfrm>
        </p:spPr>
        <p:txBody>
          <a:bodyPr/>
          <a:lstStyle/>
          <a:p>
            <a:pPr eaLnBrk="1" hangingPunct="1">
              <a:buFont typeface="Wingdings" panose="05000000000000000000" pitchFamily="2" charset="2"/>
              <a:buNone/>
              <a:defRPr/>
            </a:pPr>
            <a:r>
              <a:rPr lang="en-US" altLang="en-US" smtClean="0"/>
              <a:t>d) In an ideal smear it consists three parts: Head, Body and Tail.</a:t>
            </a:r>
          </a:p>
          <a:p>
            <a:pPr eaLnBrk="1" hangingPunct="1">
              <a:buFont typeface="Wingdings" panose="05000000000000000000" pitchFamily="2" charset="2"/>
              <a:buNone/>
              <a:defRPr/>
            </a:pPr>
            <a:r>
              <a:rPr lang="en-US" altLang="en-US" smtClean="0"/>
              <a:t>e) Length: about 2.5 cm long.</a:t>
            </a:r>
          </a:p>
        </p:txBody>
      </p:sp>
      <p:sp>
        <p:nvSpPr>
          <p:cNvPr id="2" name="Footer Placeholder 1"/>
          <p:cNvSpPr>
            <a:spLocks noGrp="1"/>
          </p:cNvSpPr>
          <p:nvPr>
            <p:ph type="ftr" sz="quarter" idx="11"/>
          </p:nvPr>
        </p:nvSpPr>
        <p:spPr/>
        <p:txBody>
          <a:bodyPr/>
          <a:lstStyle/>
          <a:p>
            <a:pPr>
              <a:defRPr/>
            </a:pPr>
            <a:r>
              <a:rPr lang="en-US" altLang="en-US"/>
              <a:t>Dr Versha Prasad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defRPr/>
            </a:pPr>
            <a:r>
              <a:rPr lang="en-US" altLang="en-US" smtClean="0"/>
              <a:t>Identification Marking</a:t>
            </a:r>
          </a:p>
        </p:txBody>
      </p:sp>
      <p:sp>
        <p:nvSpPr>
          <p:cNvPr id="82947" name="Rectangle 3"/>
          <p:cNvSpPr>
            <a:spLocks noGrp="1" noChangeArrowheads="1"/>
          </p:cNvSpPr>
          <p:nvPr>
            <p:ph type="body" idx="1"/>
          </p:nvPr>
        </p:nvSpPr>
        <p:spPr/>
        <p:txBody>
          <a:bodyPr/>
          <a:lstStyle/>
          <a:p>
            <a:pPr eaLnBrk="1" hangingPunct="1">
              <a:defRPr/>
            </a:pPr>
            <a:r>
              <a:rPr lang="en-US" altLang="en-US" smtClean="0"/>
              <a:t>By using lead pencil or marker pen always write identification no. on the slide.</a:t>
            </a:r>
          </a:p>
          <a:p>
            <a:pPr eaLnBrk="1" hangingPunct="1">
              <a:defRPr/>
            </a:pPr>
            <a:r>
              <a:rPr lang="en-US" altLang="en-US" smtClean="0"/>
              <a:t>Fixing the smear. - - The slide should be stained after making the smear.</a:t>
            </a:r>
          </a:p>
          <a:p>
            <a:pPr eaLnBrk="1" hangingPunct="1">
              <a:defRPr/>
            </a:pPr>
            <a:r>
              <a:rPr lang="en-US" altLang="en-US" smtClean="0"/>
              <a:t>Methanol present in the stain fixes the smear.</a:t>
            </a:r>
          </a:p>
          <a:p>
            <a:pPr eaLnBrk="1" hangingPunct="1">
              <a:defRPr/>
            </a:pPr>
            <a:endParaRPr lang="en-US" altLang="en-US" smtClean="0"/>
          </a:p>
        </p:txBody>
      </p:sp>
      <p:sp>
        <p:nvSpPr>
          <p:cNvPr id="2" name="Footer Placeholder 1"/>
          <p:cNvSpPr>
            <a:spLocks noGrp="1"/>
          </p:cNvSpPr>
          <p:nvPr>
            <p:ph type="ftr" sz="quarter" idx="11"/>
          </p:nvPr>
        </p:nvSpPr>
        <p:spPr/>
        <p:txBody>
          <a:bodyPr/>
          <a:lstStyle/>
          <a:p>
            <a:pPr>
              <a:defRPr/>
            </a:pPr>
            <a:r>
              <a:rPr lang="en-US" altLang="en-US"/>
              <a:t>Dr Versha Prasad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lstStyle/>
          <a:p>
            <a:pPr eaLnBrk="1" hangingPunct="1"/>
            <a:r>
              <a:rPr lang="en-US" altLang="en-US" smtClean="0"/>
              <a:t>Introduction</a:t>
            </a:r>
          </a:p>
        </p:txBody>
      </p:sp>
      <p:sp>
        <p:nvSpPr>
          <p:cNvPr id="8195" name="Rectangle 3"/>
          <p:cNvSpPr>
            <a:spLocks noGrp="1" noChangeArrowheads="1"/>
          </p:cNvSpPr>
          <p:nvPr>
            <p:ph type="body" idx="1"/>
          </p:nvPr>
        </p:nvSpPr>
        <p:spPr/>
        <p:txBody>
          <a:bodyPr/>
          <a:lstStyle/>
          <a:p>
            <a:pPr eaLnBrk="1" hangingPunct="1"/>
            <a:r>
              <a:rPr lang="en-US" altLang="en-US" smtClean="0"/>
              <a:t>DLC is important for the diagnosis of various blood related disorders, involving white cell or red cell. Generally, it is performed to check the normal number or distribution of different leucocytes. It also gives morphology of different cells.It is usefull to identify changes in the distribution of white cells which may be related to specific types of disorders. </a:t>
            </a:r>
          </a:p>
        </p:txBody>
      </p:sp>
      <p:sp>
        <p:nvSpPr>
          <p:cNvPr id="2" name="Footer Placeholder 1"/>
          <p:cNvSpPr>
            <a:spLocks noGrp="1"/>
          </p:cNvSpPr>
          <p:nvPr>
            <p:ph type="ftr" sz="quarter" idx="11"/>
          </p:nvPr>
        </p:nvSpPr>
        <p:spPr/>
        <p:txBody>
          <a:bodyPr/>
          <a:lstStyle/>
          <a:p>
            <a:pPr>
              <a:defRPr/>
            </a:pPr>
            <a:r>
              <a:rPr lang="en-US" altLang="en-US"/>
              <a:t>Dr Versha Prasad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pPr eaLnBrk="1" hangingPunct="1"/>
            <a:r>
              <a:rPr lang="en-US" altLang="en-US" smtClean="0"/>
              <a:t>Neutrophilia</a:t>
            </a:r>
          </a:p>
        </p:txBody>
      </p:sp>
      <p:sp>
        <p:nvSpPr>
          <p:cNvPr id="9219" name="Rectangle 3"/>
          <p:cNvSpPr>
            <a:spLocks noGrp="1" noChangeArrowheads="1"/>
          </p:cNvSpPr>
          <p:nvPr>
            <p:ph type="body" idx="1"/>
          </p:nvPr>
        </p:nvSpPr>
        <p:spPr/>
        <p:txBody>
          <a:bodyPr/>
          <a:lstStyle/>
          <a:p>
            <a:pPr eaLnBrk="1" hangingPunct="1">
              <a:lnSpc>
                <a:spcPct val="90000"/>
              </a:lnSpc>
            </a:pPr>
            <a:r>
              <a:rPr lang="en-US" altLang="en-US" smtClean="0"/>
              <a:t>Increase in % of neutrophil is called neutrophilia.</a:t>
            </a:r>
          </a:p>
          <a:p>
            <a:pPr eaLnBrk="1" hangingPunct="1">
              <a:lnSpc>
                <a:spcPct val="90000"/>
              </a:lnSpc>
            </a:pPr>
            <a:r>
              <a:rPr lang="en-US" altLang="en-US" smtClean="0"/>
              <a:t>The commonest cause is pyogenic infection.</a:t>
            </a:r>
          </a:p>
          <a:p>
            <a:pPr eaLnBrk="1" hangingPunct="1">
              <a:lnSpc>
                <a:spcPct val="90000"/>
              </a:lnSpc>
              <a:buFont typeface="Wingdings" panose="05000000000000000000" pitchFamily="2" charset="2"/>
              <a:buNone/>
            </a:pPr>
            <a:r>
              <a:rPr lang="en-US" altLang="en-US" smtClean="0"/>
              <a:t>NEUTROPENIA</a:t>
            </a:r>
          </a:p>
          <a:p>
            <a:pPr eaLnBrk="1" hangingPunct="1">
              <a:lnSpc>
                <a:spcPct val="90000"/>
              </a:lnSpc>
              <a:buFont typeface="Wingdings" panose="05000000000000000000" pitchFamily="2" charset="2"/>
              <a:buNone/>
            </a:pPr>
            <a:r>
              <a:rPr lang="en-US" altLang="en-US" smtClean="0"/>
              <a:t>Decrease in % of neutrophil is observed in infections such as bacterial, viral and in other conditions such as anemia and in supression of bone marrow.</a:t>
            </a:r>
          </a:p>
          <a:p>
            <a:pPr eaLnBrk="1" hangingPunct="1">
              <a:lnSpc>
                <a:spcPct val="90000"/>
              </a:lnSpc>
            </a:pPr>
            <a:endParaRPr lang="en-US" altLang="en-US" smtClean="0"/>
          </a:p>
        </p:txBody>
      </p:sp>
      <p:sp>
        <p:nvSpPr>
          <p:cNvPr id="2" name="Footer Placeholder 1"/>
          <p:cNvSpPr>
            <a:spLocks noGrp="1"/>
          </p:cNvSpPr>
          <p:nvPr>
            <p:ph type="ftr" sz="quarter" idx="11"/>
          </p:nvPr>
        </p:nvSpPr>
        <p:spPr/>
        <p:txBody>
          <a:bodyPr/>
          <a:lstStyle/>
          <a:p>
            <a:pPr>
              <a:defRPr/>
            </a:pPr>
            <a:r>
              <a:rPr lang="en-US" altLang="en-US"/>
              <a:t>Dr Versha Prasad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Grp="1" noChangeArrowheads="1"/>
          </p:cNvSpPr>
          <p:nvPr>
            <p:ph type="title"/>
          </p:nvPr>
        </p:nvSpPr>
        <p:spPr/>
        <p:txBody>
          <a:bodyPr/>
          <a:lstStyle/>
          <a:p>
            <a:pPr eaLnBrk="1" hangingPunct="1"/>
            <a:r>
              <a:rPr lang="en-US" altLang="en-US" smtClean="0"/>
              <a:t>Lymphocytosis</a:t>
            </a:r>
          </a:p>
        </p:txBody>
      </p:sp>
      <p:sp>
        <p:nvSpPr>
          <p:cNvPr id="10243" name="Rectangle 3"/>
          <p:cNvSpPr>
            <a:spLocks noGrp="1" noChangeArrowheads="1"/>
          </p:cNvSpPr>
          <p:nvPr>
            <p:ph type="body" idx="1"/>
          </p:nvPr>
        </p:nvSpPr>
        <p:spPr/>
        <p:txBody>
          <a:bodyPr/>
          <a:lstStyle/>
          <a:p>
            <a:pPr eaLnBrk="1" hangingPunct="1"/>
            <a:r>
              <a:rPr lang="en-US" altLang="en-US" smtClean="0"/>
              <a:t>Increase in Lymphocytes. Occurs in infections such as mumps, measles, influenza, syphilis, T.B. ,Typhoid.</a:t>
            </a:r>
          </a:p>
          <a:p>
            <a:pPr eaLnBrk="1" hangingPunct="1">
              <a:buFont typeface="Wingdings" panose="05000000000000000000" pitchFamily="2" charset="2"/>
              <a:buNone/>
            </a:pPr>
            <a:r>
              <a:rPr lang="en-US" altLang="en-US" smtClean="0"/>
              <a:t>Eosinophilia-</a:t>
            </a:r>
          </a:p>
          <a:p>
            <a:pPr eaLnBrk="1" hangingPunct="1">
              <a:buFont typeface="Wingdings" panose="05000000000000000000" pitchFamily="2" charset="2"/>
              <a:buNone/>
            </a:pPr>
            <a:r>
              <a:rPr lang="en-US" altLang="en-US" smtClean="0"/>
              <a:t>Increase in eosinophil count. Seen in allergic conditions and hypersensitivity reaction and in parasitic infections.</a:t>
            </a:r>
          </a:p>
        </p:txBody>
      </p:sp>
      <p:sp>
        <p:nvSpPr>
          <p:cNvPr id="2" name="Footer Placeholder 1"/>
          <p:cNvSpPr>
            <a:spLocks noGrp="1"/>
          </p:cNvSpPr>
          <p:nvPr>
            <p:ph type="ftr" sz="quarter" idx="11"/>
          </p:nvPr>
        </p:nvSpPr>
        <p:spPr/>
        <p:txBody>
          <a:bodyPr/>
          <a:lstStyle/>
          <a:p>
            <a:pPr>
              <a:defRPr/>
            </a:pPr>
            <a:r>
              <a:rPr lang="en-US" altLang="en-US"/>
              <a:t>Dr Versha Prasad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endParaRPr lang="en-US" altLang="en-US" smtClean="0"/>
          </a:p>
        </p:txBody>
      </p:sp>
      <p:sp>
        <p:nvSpPr>
          <p:cNvPr id="11267" name="Rectangle 3"/>
          <p:cNvSpPr>
            <a:spLocks noGrp="1" noChangeArrowheads="1"/>
          </p:cNvSpPr>
          <p:nvPr>
            <p:ph type="body" idx="1"/>
          </p:nvPr>
        </p:nvSpPr>
        <p:spPr/>
        <p:txBody>
          <a:bodyPr/>
          <a:lstStyle/>
          <a:p>
            <a:pPr eaLnBrk="1" hangingPunct="1"/>
            <a:r>
              <a:rPr lang="en-US" altLang="en-US" smtClean="0"/>
              <a:t>Monocytosis- Increase in monocte % .seen in T.B. malaria Typhoid.</a:t>
            </a:r>
          </a:p>
          <a:p>
            <a:pPr eaLnBrk="1" hangingPunct="1"/>
            <a:r>
              <a:rPr lang="en-US" altLang="en-US" smtClean="0"/>
              <a:t>Basophilia- Observed in CML ( Chronic Myeloid Leukemia).</a:t>
            </a:r>
          </a:p>
        </p:txBody>
      </p:sp>
      <p:sp>
        <p:nvSpPr>
          <p:cNvPr id="2" name="Footer Placeholder 1"/>
          <p:cNvSpPr>
            <a:spLocks noGrp="1"/>
          </p:cNvSpPr>
          <p:nvPr>
            <p:ph type="ftr" sz="quarter" idx="11"/>
          </p:nvPr>
        </p:nvSpPr>
        <p:spPr/>
        <p:txBody>
          <a:bodyPr/>
          <a:lstStyle/>
          <a:p>
            <a:pPr>
              <a:defRPr/>
            </a:pPr>
            <a:r>
              <a:rPr lang="en-US" altLang="en-US"/>
              <a:t>Dr Versha Prasad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Grp="1" noChangeArrowheads="1"/>
          </p:cNvSpPr>
          <p:nvPr>
            <p:ph type="title"/>
          </p:nvPr>
        </p:nvSpPr>
        <p:spPr/>
        <p:txBody>
          <a:bodyPr/>
          <a:lstStyle/>
          <a:p>
            <a:pPr eaLnBrk="1" hangingPunct="1"/>
            <a:r>
              <a:rPr lang="en-US" altLang="en-US" smtClean="0"/>
              <a:t>Normal Values</a:t>
            </a:r>
          </a:p>
        </p:txBody>
      </p:sp>
      <p:sp>
        <p:nvSpPr>
          <p:cNvPr id="12291" name="Rectangle 3"/>
          <p:cNvSpPr>
            <a:spLocks noGrp="1" noChangeArrowheads="1"/>
          </p:cNvSpPr>
          <p:nvPr>
            <p:ph type="body" idx="1"/>
          </p:nvPr>
        </p:nvSpPr>
        <p:spPr>
          <a:xfrm>
            <a:off x="1066800" y="1447800"/>
            <a:ext cx="7543800" cy="5105400"/>
          </a:xfrm>
        </p:spPr>
        <p:txBody>
          <a:bodyPr/>
          <a:lstStyle/>
          <a:p>
            <a:pPr eaLnBrk="1" hangingPunct="1">
              <a:buFont typeface="Wingdings" panose="05000000000000000000" pitchFamily="2" charset="2"/>
              <a:buNone/>
            </a:pPr>
            <a:endParaRPr lang="en-US" altLang="en-US" sz="2400" smtClean="0">
              <a:solidFill>
                <a:srgbClr val="FFFF00"/>
              </a:solidFill>
            </a:endParaRPr>
          </a:p>
          <a:p>
            <a:pPr eaLnBrk="1" hangingPunct="1">
              <a:buFont typeface="Wingdings" panose="05000000000000000000" pitchFamily="2" charset="2"/>
              <a:buNone/>
            </a:pPr>
            <a:r>
              <a:rPr lang="en-US" altLang="en-US" sz="2400" smtClean="0">
                <a:solidFill>
                  <a:srgbClr val="FFFF00"/>
                </a:solidFill>
              </a:rPr>
              <a:t>Cells                  In %              Per cu mm</a:t>
            </a:r>
          </a:p>
          <a:p>
            <a:pPr eaLnBrk="1" hangingPunct="1">
              <a:buFont typeface="Wingdings" panose="05000000000000000000" pitchFamily="2" charset="2"/>
              <a:buNone/>
            </a:pPr>
            <a:r>
              <a:rPr lang="en-US" altLang="en-US" sz="2400" smtClean="0"/>
              <a:t>Neutrophil         60 to 70        3000 to 7000  </a:t>
            </a:r>
          </a:p>
          <a:p>
            <a:pPr eaLnBrk="1" hangingPunct="1">
              <a:buFont typeface="Wingdings" panose="05000000000000000000" pitchFamily="2" charset="2"/>
              <a:buNone/>
            </a:pPr>
            <a:r>
              <a:rPr lang="en-US" altLang="en-US" sz="2400" smtClean="0"/>
              <a:t>Lymphocyte       25 to 35        2000 to 3000</a:t>
            </a:r>
          </a:p>
          <a:p>
            <a:pPr eaLnBrk="1" hangingPunct="1">
              <a:buFont typeface="Wingdings" panose="05000000000000000000" pitchFamily="2" charset="2"/>
              <a:buNone/>
            </a:pPr>
            <a:r>
              <a:rPr lang="en-US" altLang="en-US" sz="2400" smtClean="0"/>
              <a:t>Monocyte           2 to 6            100 to 600</a:t>
            </a:r>
          </a:p>
          <a:p>
            <a:pPr eaLnBrk="1" hangingPunct="1">
              <a:buFont typeface="Wingdings" panose="05000000000000000000" pitchFamily="2" charset="2"/>
              <a:buNone/>
            </a:pPr>
            <a:r>
              <a:rPr lang="en-US" altLang="en-US" sz="2400" smtClean="0"/>
              <a:t>Eosinophil           1 to 6             50 to 400</a:t>
            </a:r>
          </a:p>
          <a:p>
            <a:pPr eaLnBrk="1" hangingPunct="1">
              <a:buFont typeface="Wingdings" panose="05000000000000000000" pitchFamily="2" charset="2"/>
              <a:buNone/>
            </a:pPr>
            <a:r>
              <a:rPr lang="en-US" altLang="en-US" sz="2400" smtClean="0"/>
              <a:t>Basophil             0 to o.5            0 to 50</a:t>
            </a:r>
          </a:p>
          <a:p>
            <a:pPr eaLnBrk="1" hangingPunct="1">
              <a:buFont typeface="Wingdings" panose="05000000000000000000" pitchFamily="2" charset="2"/>
              <a:buNone/>
            </a:pPr>
            <a:endParaRPr lang="en-US" altLang="en-US" sz="2400" smtClean="0"/>
          </a:p>
          <a:p>
            <a:pPr eaLnBrk="1" hangingPunct="1">
              <a:buFont typeface="Wingdings" panose="05000000000000000000" pitchFamily="2" charset="2"/>
              <a:buNone/>
            </a:pPr>
            <a:r>
              <a:rPr lang="en-US" altLang="en-US" sz="2400" smtClean="0"/>
              <a:t>Thus DLC gives us the idea about distribution of different proportion of white cells</a:t>
            </a:r>
          </a:p>
          <a:p>
            <a:pPr eaLnBrk="1" hangingPunct="1"/>
            <a:endParaRPr lang="en-US" altLang="en-US" sz="2400" smtClean="0"/>
          </a:p>
        </p:txBody>
      </p:sp>
      <p:sp>
        <p:nvSpPr>
          <p:cNvPr id="2" name="Footer Placeholder 1"/>
          <p:cNvSpPr>
            <a:spLocks noGrp="1"/>
          </p:cNvSpPr>
          <p:nvPr>
            <p:ph type="ftr" sz="quarter" idx="11"/>
          </p:nvPr>
        </p:nvSpPr>
        <p:spPr/>
        <p:txBody>
          <a:bodyPr/>
          <a:lstStyle/>
          <a:p>
            <a:pPr>
              <a:defRPr/>
            </a:pPr>
            <a:r>
              <a:rPr lang="en-US" altLang="en-US"/>
              <a:t>Dr Versha Prasad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en-US" altLang="en-US" smtClean="0"/>
              <a:t>Specimen</a:t>
            </a:r>
          </a:p>
        </p:txBody>
      </p:sp>
      <p:sp>
        <p:nvSpPr>
          <p:cNvPr id="13315" name="Rectangle 3"/>
          <p:cNvSpPr>
            <a:spLocks noGrp="1" noChangeArrowheads="1"/>
          </p:cNvSpPr>
          <p:nvPr>
            <p:ph type="body" idx="1"/>
          </p:nvPr>
        </p:nvSpPr>
        <p:spPr/>
        <p:txBody>
          <a:bodyPr/>
          <a:lstStyle/>
          <a:p>
            <a:pPr eaLnBrk="1" hangingPunct="1">
              <a:lnSpc>
                <a:spcPct val="90000"/>
              </a:lnSpc>
              <a:defRPr/>
            </a:pPr>
            <a:r>
              <a:rPr lang="en-US" altLang="en-US" sz="2800" smtClean="0"/>
              <a:t>The blood specimen to be used for differential leucocytes count is EDTA anticoagulated blood. </a:t>
            </a:r>
          </a:p>
          <a:p>
            <a:pPr eaLnBrk="1" hangingPunct="1">
              <a:lnSpc>
                <a:spcPct val="90000"/>
              </a:lnSpc>
              <a:defRPr/>
            </a:pPr>
            <a:r>
              <a:rPr lang="en-US" altLang="en-US" sz="2800" smtClean="0"/>
              <a:t>The blood smear should be preferably prepared immediately after skin puncture or Venipunture before mixing the anticoagulant.</a:t>
            </a:r>
          </a:p>
          <a:p>
            <a:pPr eaLnBrk="1" hangingPunct="1">
              <a:lnSpc>
                <a:spcPct val="90000"/>
              </a:lnSpc>
              <a:defRPr/>
            </a:pPr>
            <a:r>
              <a:rPr lang="en-US" altLang="en-US" sz="2800" smtClean="0"/>
              <a:t>If EDTA blood is used then smear should be prepared with in 1-2 hrs after blood withdrawal. </a:t>
            </a:r>
          </a:p>
        </p:txBody>
      </p:sp>
      <p:sp>
        <p:nvSpPr>
          <p:cNvPr id="2" name="Footer Placeholder 1"/>
          <p:cNvSpPr>
            <a:spLocks noGrp="1"/>
          </p:cNvSpPr>
          <p:nvPr>
            <p:ph type="ftr" sz="quarter" idx="11"/>
          </p:nvPr>
        </p:nvSpPr>
        <p:spPr/>
        <p:txBody>
          <a:bodyPr/>
          <a:lstStyle/>
          <a:p>
            <a:pPr>
              <a:defRPr/>
            </a:pPr>
            <a:r>
              <a:rPr lang="en-US" altLang="en-US"/>
              <a:t>Dr Versha Prasad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en-US" altLang="en-US" smtClean="0"/>
              <a:t>Requirements</a:t>
            </a:r>
          </a:p>
        </p:txBody>
      </p:sp>
      <p:sp>
        <p:nvSpPr>
          <p:cNvPr id="19459" name="Rectangle 3"/>
          <p:cNvSpPr>
            <a:spLocks noGrp="1" noChangeArrowheads="1"/>
          </p:cNvSpPr>
          <p:nvPr>
            <p:ph type="body" idx="1"/>
          </p:nvPr>
        </p:nvSpPr>
        <p:spPr/>
        <p:txBody>
          <a:bodyPr/>
          <a:lstStyle/>
          <a:p>
            <a:pPr eaLnBrk="1" hangingPunct="1">
              <a:defRPr/>
            </a:pPr>
            <a:r>
              <a:rPr lang="en-US" altLang="en-US" smtClean="0"/>
              <a:t>Sterilized Needle.</a:t>
            </a:r>
          </a:p>
          <a:p>
            <a:pPr eaLnBrk="1" hangingPunct="1">
              <a:defRPr/>
            </a:pPr>
            <a:r>
              <a:rPr lang="en-US" altLang="en-US" smtClean="0"/>
              <a:t>Cotton.</a:t>
            </a:r>
          </a:p>
          <a:p>
            <a:pPr eaLnBrk="1" hangingPunct="1">
              <a:defRPr/>
            </a:pPr>
            <a:r>
              <a:rPr lang="en-US" altLang="en-US" smtClean="0"/>
              <a:t>Sprit</a:t>
            </a:r>
          </a:p>
          <a:p>
            <a:pPr eaLnBrk="1" hangingPunct="1">
              <a:defRPr/>
            </a:pPr>
            <a:r>
              <a:rPr lang="en-US" altLang="en-US" smtClean="0"/>
              <a:t>2 perfectly grease free dried slides with smooth edges.</a:t>
            </a:r>
          </a:p>
        </p:txBody>
      </p:sp>
      <p:sp>
        <p:nvSpPr>
          <p:cNvPr id="2" name="Footer Placeholder 1"/>
          <p:cNvSpPr>
            <a:spLocks noGrp="1"/>
          </p:cNvSpPr>
          <p:nvPr>
            <p:ph type="ftr" sz="quarter" idx="11"/>
          </p:nvPr>
        </p:nvSpPr>
        <p:spPr/>
        <p:txBody>
          <a:bodyPr/>
          <a:lstStyle/>
          <a:p>
            <a:pPr>
              <a:defRPr/>
            </a:pPr>
            <a:r>
              <a:rPr lang="en-US" altLang="en-US"/>
              <a:t>Dr Versha Prasad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defRPr/>
            </a:pPr>
            <a:r>
              <a:rPr lang="en-US" altLang="en-US" smtClean="0"/>
              <a:t>Leishman’s stain-</a:t>
            </a:r>
          </a:p>
        </p:txBody>
      </p:sp>
      <p:sp>
        <p:nvSpPr>
          <p:cNvPr id="76803" name="Rectangle 3"/>
          <p:cNvSpPr>
            <a:spLocks noGrp="1" noChangeArrowheads="1"/>
          </p:cNvSpPr>
          <p:nvPr>
            <p:ph type="body" idx="1"/>
          </p:nvPr>
        </p:nvSpPr>
        <p:spPr/>
        <p:txBody>
          <a:bodyPr/>
          <a:lstStyle/>
          <a:p>
            <a:pPr eaLnBrk="1" hangingPunct="1">
              <a:lnSpc>
                <a:spcPct val="80000"/>
              </a:lnSpc>
              <a:defRPr/>
            </a:pPr>
            <a:r>
              <a:rPr lang="en-US" altLang="en-US" sz="1800" smtClean="0"/>
              <a:t>Prepared by Dissolving 0.15 G of powdered stain in 100 ml of acetone free Methyl Alcohol.</a:t>
            </a:r>
          </a:p>
          <a:p>
            <a:pPr eaLnBrk="1" hangingPunct="1">
              <a:lnSpc>
                <a:spcPct val="80000"/>
              </a:lnSpc>
              <a:defRPr/>
            </a:pPr>
            <a:r>
              <a:rPr lang="en-US" altLang="en-US" sz="1800" smtClean="0"/>
              <a:t>This is a polychromic staining solutions contain metylene blue and eosin. These acidic and basic dyes induces multiple colour when applied to cells.</a:t>
            </a:r>
          </a:p>
          <a:p>
            <a:pPr eaLnBrk="1" hangingPunct="1">
              <a:lnSpc>
                <a:spcPct val="80000"/>
              </a:lnSpc>
              <a:defRPr/>
            </a:pPr>
            <a:r>
              <a:rPr lang="en-US" altLang="en-US" sz="1800" smtClean="0"/>
              <a:t>Methanol act as a fixative and also as a solvent.</a:t>
            </a:r>
          </a:p>
          <a:p>
            <a:pPr eaLnBrk="1" hangingPunct="1">
              <a:lnSpc>
                <a:spcPct val="80000"/>
              </a:lnSpc>
              <a:defRPr/>
            </a:pPr>
            <a:r>
              <a:rPr lang="en-US" altLang="en-US" sz="1800" smtClean="0"/>
              <a:t>The fixative does not allow any further changes in the cells and make them adhere to the glass slide.</a:t>
            </a:r>
          </a:p>
          <a:p>
            <a:pPr eaLnBrk="1" hangingPunct="1">
              <a:lnSpc>
                <a:spcPct val="80000"/>
              </a:lnSpc>
              <a:defRPr/>
            </a:pPr>
            <a:r>
              <a:rPr lang="en-US" altLang="en-US" sz="1800" smtClean="0"/>
              <a:t>The basic components of WBC i.e. – cytoplasm is stained by acidic dye and they are described as eosinophilic or acidophilic.</a:t>
            </a:r>
          </a:p>
          <a:p>
            <a:pPr eaLnBrk="1" hangingPunct="1">
              <a:lnSpc>
                <a:spcPct val="80000"/>
              </a:lnSpc>
              <a:defRPr/>
            </a:pPr>
            <a:r>
              <a:rPr lang="en-US" altLang="en-US" sz="1800" smtClean="0"/>
              <a:t>The acidic components ( e.g. nucleus) take blue to purple shades by the basic dye and they are called basophilic.</a:t>
            </a:r>
          </a:p>
          <a:p>
            <a:pPr eaLnBrk="1" hangingPunct="1">
              <a:lnSpc>
                <a:spcPct val="80000"/>
              </a:lnSpc>
              <a:defRPr/>
            </a:pPr>
            <a:r>
              <a:rPr lang="en-US" altLang="en-US" sz="1800" smtClean="0"/>
              <a:t>The neutral components of the cells are stained by both the dyes.</a:t>
            </a:r>
          </a:p>
          <a:p>
            <a:pPr eaLnBrk="1" hangingPunct="1">
              <a:lnSpc>
                <a:spcPct val="80000"/>
              </a:lnSpc>
              <a:defRPr/>
            </a:pPr>
            <a:endParaRPr lang="en-US" altLang="en-US" sz="1800" smtClean="0"/>
          </a:p>
        </p:txBody>
      </p:sp>
      <p:sp>
        <p:nvSpPr>
          <p:cNvPr id="2" name="Footer Placeholder 1"/>
          <p:cNvSpPr>
            <a:spLocks noGrp="1"/>
          </p:cNvSpPr>
          <p:nvPr>
            <p:ph type="ftr" sz="quarter" idx="11"/>
          </p:nvPr>
        </p:nvSpPr>
        <p:spPr/>
        <p:txBody>
          <a:bodyPr/>
          <a:lstStyle/>
          <a:p>
            <a:pPr>
              <a:defRPr/>
            </a:pPr>
            <a:r>
              <a:rPr lang="en-US" altLang="en-US"/>
              <a:t>Dr Versha Prasad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ireworks">
  <a:themeElements>
    <a:clrScheme name="Fireworks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fontScheme name="Fireworks">
      <a:majorFont>
        <a:latin typeface="Arial Black"/>
        <a:ea typeface=""/>
        <a:cs typeface="Arial"/>
      </a:majorFont>
      <a:minorFont>
        <a:latin typeface="Arial Black"/>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Fireworks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clrMap bg1="dk2" tx1="lt1" bg2="dk1" tx2="lt2" accent1="accent1" accent2="accent2" accent3="accent3" accent4="accent4" accent5="accent5" accent6="accent6" hlink="hlink" folHlink="folHlink"/>
    </a:extraClrScheme>
    <a:extraClrScheme>
      <a:clrScheme name="Fireworks 2">
        <a:dk1>
          <a:srgbClr val="0000A4"/>
        </a:dk1>
        <a:lt1>
          <a:srgbClr val="CCFFFF"/>
        </a:lt1>
        <a:dk2>
          <a:srgbClr val="000066"/>
        </a:dk2>
        <a:lt2>
          <a:srgbClr val="00FFFF"/>
        </a:lt2>
        <a:accent1>
          <a:srgbClr val="51B2E3"/>
        </a:accent1>
        <a:accent2>
          <a:srgbClr val="04E8AC"/>
        </a:accent2>
        <a:accent3>
          <a:srgbClr val="AAAAB8"/>
        </a:accent3>
        <a:accent4>
          <a:srgbClr val="AEDADA"/>
        </a:accent4>
        <a:accent5>
          <a:srgbClr val="B3D5EF"/>
        </a:accent5>
        <a:accent6>
          <a:srgbClr val="03D29B"/>
        </a:accent6>
        <a:hlink>
          <a:srgbClr val="FF3399"/>
        </a:hlink>
        <a:folHlink>
          <a:srgbClr val="8F5FD5"/>
        </a:folHlink>
      </a:clrScheme>
      <a:clrMap bg1="dk2" tx1="lt1" bg2="dk1" tx2="lt2" accent1="accent1" accent2="accent2" accent3="accent3" accent4="accent4" accent5="accent5" accent6="accent6" hlink="hlink" folHlink="folHlink"/>
    </a:extraClrScheme>
    <a:extraClrScheme>
      <a:clrScheme name="Fireworks 3">
        <a:dk1>
          <a:srgbClr val="9F237F"/>
        </a:dk1>
        <a:lt1>
          <a:srgbClr val="FFCC00"/>
        </a:lt1>
        <a:dk2>
          <a:srgbClr val="000000"/>
        </a:dk2>
        <a:lt2>
          <a:srgbClr val="FFFFFF"/>
        </a:lt2>
        <a:accent1>
          <a:srgbClr val="39A6DD"/>
        </a:accent1>
        <a:accent2>
          <a:srgbClr val="FF03E7"/>
        </a:accent2>
        <a:accent3>
          <a:srgbClr val="AAAAAA"/>
        </a:accent3>
        <a:accent4>
          <a:srgbClr val="DAAE00"/>
        </a:accent4>
        <a:accent5>
          <a:srgbClr val="AED0EB"/>
        </a:accent5>
        <a:accent6>
          <a:srgbClr val="E702D1"/>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Fireworks 4">
        <a:dk1>
          <a:srgbClr val="00603B"/>
        </a:dk1>
        <a:lt1>
          <a:srgbClr val="FFCC00"/>
        </a:lt1>
        <a:dk2>
          <a:srgbClr val="000000"/>
        </a:dk2>
        <a:lt2>
          <a:srgbClr val="FFFFFF"/>
        </a:lt2>
        <a:accent1>
          <a:srgbClr val="39A6DD"/>
        </a:accent1>
        <a:accent2>
          <a:srgbClr val="07FB18"/>
        </a:accent2>
        <a:accent3>
          <a:srgbClr val="AAAAAA"/>
        </a:accent3>
        <a:accent4>
          <a:srgbClr val="DAAE00"/>
        </a:accent4>
        <a:accent5>
          <a:srgbClr val="AED0EB"/>
        </a:accent5>
        <a:accent6>
          <a:srgbClr val="06E315"/>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Fireworks 5">
        <a:dk1>
          <a:srgbClr val="FF6600"/>
        </a:dk1>
        <a:lt1>
          <a:srgbClr val="FFFFFF"/>
        </a:lt1>
        <a:dk2>
          <a:srgbClr val="003366"/>
        </a:dk2>
        <a:lt2>
          <a:srgbClr val="FFFFFF"/>
        </a:lt2>
        <a:accent1>
          <a:srgbClr val="FF99FF"/>
        </a:accent1>
        <a:accent2>
          <a:srgbClr val="FFFF99"/>
        </a:accent2>
        <a:accent3>
          <a:srgbClr val="AAADB8"/>
        </a:accent3>
        <a:accent4>
          <a:srgbClr val="DADADA"/>
        </a:accent4>
        <a:accent5>
          <a:srgbClr val="FFCAFF"/>
        </a:accent5>
        <a:accent6>
          <a:srgbClr val="E7E78A"/>
        </a:accent6>
        <a:hlink>
          <a:srgbClr val="FF3399"/>
        </a:hlink>
        <a:folHlink>
          <a:srgbClr val="FF9966"/>
        </a:folHlink>
      </a:clrScheme>
      <a:clrMap bg1="dk2" tx1="lt1" bg2="dk1" tx2="lt2" accent1="accent1" accent2="accent2" accent3="accent3" accent4="accent4" accent5="accent5" accent6="accent6" hlink="hlink" folHlink="folHlink"/>
    </a:extraClrScheme>
    <a:extraClrScheme>
      <a:clrScheme name="Fireworks 6">
        <a:dk1>
          <a:srgbClr val="000000"/>
        </a:dk1>
        <a:lt1>
          <a:srgbClr val="FFFFFF"/>
        </a:lt1>
        <a:dk2>
          <a:srgbClr val="993366"/>
        </a:dk2>
        <a:lt2>
          <a:srgbClr val="CCFFFF"/>
        </a:lt2>
        <a:accent1>
          <a:srgbClr val="CCECFF"/>
        </a:accent1>
        <a:accent2>
          <a:srgbClr val="FFFF99"/>
        </a:accent2>
        <a:accent3>
          <a:srgbClr val="FFFFFF"/>
        </a:accent3>
        <a:accent4>
          <a:srgbClr val="000000"/>
        </a:accent4>
        <a:accent5>
          <a:srgbClr val="E2F4FF"/>
        </a:accent5>
        <a:accent6>
          <a:srgbClr val="E7E78A"/>
        </a:accent6>
        <a:hlink>
          <a:srgbClr val="FFCCFF"/>
        </a:hlink>
        <a:folHlink>
          <a:srgbClr val="FFCC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Shimmer">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Fireworks</Template>
  <TotalTime>430</TotalTime>
  <Words>866</Words>
  <Application>Microsoft Office PowerPoint</Application>
  <PresentationFormat>On-screen Show (4:3)</PresentationFormat>
  <Paragraphs>85</Paragraphs>
  <Slides>15</Slides>
  <Notes>0</Notes>
  <HiddenSlides>0</HiddenSlides>
  <MMClips>0</MMClips>
  <ScaleCrop>false</ScaleCrop>
  <HeadingPairs>
    <vt:vector size="4" baseType="variant">
      <vt:variant>
        <vt:lpstr>Theme</vt:lpstr>
      </vt:variant>
      <vt:variant>
        <vt:i4>3</vt:i4>
      </vt:variant>
      <vt:variant>
        <vt:lpstr>Slide Titles</vt:lpstr>
      </vt:variant>
      <vt:variant>
        <vt:i4>15</vt:i4>
      </vt:variant>
    </vt:vector>
  </HeadingPairs>
  <TitlesOfParts>
    <vt:vector size="18" baseType="lpstr">
      <vt:lpstr>Fireworks</vt:lpstr>
      <vt:lpstr>Capsules</vt:lpstr>
      <vt:lpstr>Shimmer</vt:lpstr>
      <vt:lpstr>Differential  Leucocyte Count</vt:lpstr>
      <vt:lpstr>Introduction</vt:lpstr>
      <vt:lpstr>Neutrophilia</vt:lpstr>
      <vt:lpstr>Lymphocytosis</vt:lpstr>
      <vt:lpstr>PowerPoint Presentation</vt:lpstr>
      <vt:lpstr>Normal Values</vt:lpstr>
      <vt:lpstr>Specimen</vt:lpstr>
      <vt:lpstr>Requirements</vt:lpstr>
      <vt:lpstr>Leishman’s stain-</vt:lpstr>
      <vt:lpstr>PowerPoint Presentation</vt:lpstr>
      <vt:lpstr>Procedure</vt:lpstr>
      <vt:lpstr>Precautions</vt:lpstr>
      <vt:lpstr>Criteria of a good thin film</vt:lpstr>
      <vt:lpstr>PowerPoint Presentation</vt:lpstr>
      <vt:lpstr>Identification Marking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Differential  Leucocyte Count</dc:title>
  <dc:creator>Versha</dc:creator>
  <cp:lastModifiedBy>user</cp:lastModifiedBy>
  <cp:revision>25</cp:revision>
  <dcterms:created xsi:type="dcterms:W3CDTF">2008-01-24T14:24:31Z</dcterms:created>
  <dcterms:modified xsi:type="dcterms:W3CDTF">2022-05-28T05:51:08Z</dcterms:modified>
</cp:coreProperties>
</file>