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63F0-19EB-C422-9A2C-23B8C9CD9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E6117-284B-A317-748C-2F22D0B75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25DFA-CA8A-F0FC-7CBE-7E8ECAB05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6DFAC-E9C6-B39B-BF28-20FEC63B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73605-A5D9-9434-1115-6D6D08A9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99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E642-3229-661C-4C03-631C312C4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D61B5-1F7E-4EC7-6587-2983FAA9C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79967-1DCE-B94C-BC86-6F402C62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D3480-E363-5D08-5418-FB480C7C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EDA00-ED21-763B-8C90-2F853836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220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F6EDE-BC86-1F20-044D-F9EDA32EF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9F7758-FA1B-CDF7-B044-5EFFF0A1E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B0D4F-1A06-76A2-A278-711E1E7E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7F8D6-9A7E-8474-4CC9-F26FD862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F32A-1AEC-4E6E-371C-682C694E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334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3F90-3C33-34B4-4652-001D90356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FB2A1-C7E1-10A0-EA61-2E13E0FEA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08B57-F1A7-0166-D436-07651942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62B9B-671B-90F1-7688-DCAC8BF5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BE0DB-868A-B1FC-6008-89AAED0AD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F7A7-B7ED-9164-7899-D7029E40A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53F98-35FA-A3D5-D667-F946C972C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47C7D-FFC7-A961-6F45-B128869F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BAB4B-4BE0-BE00-7E0E-2373814D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E9A47-4319-AEEA-C124-62630E37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10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0445-EC14-3909-2268-778A2D19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27CB0-BA63-81C3-C224-08951BE30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94F72-E2D6-6A9E-4579-60ACAE21C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4FEB9-5AE2-064B-BEA8-CEBAE14B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AA193-E7D1-971A-484A-1F1056E64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88BF1-E7FD-6951-8561-D8CA2BB4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834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4D94-A828-C10D-F951-5AC59171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C765C-54B3-B3A9-1264-2B840874D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BDD69-A6A8-0E0F-5F99-B0574F891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078AAA-2B9E-7C2F-7F27-40A08930F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855D6-FB18-472B-BFD9-69B1DB388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DCC841-6364-205D-15C8-D36A36084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D0673E-F892-48C0-47D4-A1F78A5F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E1BE1-93A2-D053-5EDD-36C3DCF1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991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1806E-EB9E-CDD6-4771-6F39B313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07F5C4-6366-DC4B-E5F6-E66DFEC9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F206D-2520-CAD1-B649-61FB5C988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154F2-7A29-15AD-66C6-93DB9CD9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690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0FE329-B56E-1395-7CA7-AFC8B194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0BE93C-0BC2-29F3-BC0B-B4113D18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12226-9DDF-F4CB-088D-06531D402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135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BBC6-906D-71A8-63BC-C83D7F83C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8CD8B-2E39-D076-A944-C5A00D9F6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79907-FD6E-B7C4-52A0-73D793ECD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BB3CB-BA0A-1E7E-D287-50EBE8FE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1F94D-279F-834F-13A0-A7CF88E4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D82C2-5D4D-35FF-79D3-AF6142B4C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91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CA1D7-EFF2-F4CF-7753-70F716EC0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92624-F27D-560F-ECCB-FB991599C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8A708-9EB5-D047-6882-3475F1704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1FEBA6-1A6F-989B-444B-FE409FDC5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F6FB9-1709-C438-EF76-F43C80A6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0B1C9-7F72-3858-456D-5AA86E07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797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9B88A-0216-A5E4-EA91-87CFFF6A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FD5FA-89DD-E633-0D04-17504677B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A703E-E6CF-C5EC-249E-EE78CF516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7B34-E243-44FC-AA70-1D84F7ADCF40}" type="datetimeFigureOut">
              <a:rPr lang="en-IN" smtClean="0"/>
              <a:t>28-05-2022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4A89C-5062-9358-8716-BD49F5417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379BD-8DCD-36D1-4051-98B895B0E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1A16F-693E-4564-82A8-39FCA5F6C86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38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7E4A-7750-3D6F-3B20-5508C2C1A1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Diarrhea and Antidiarrheal Drugs</a:t>
            </a:r>
            <a:endParaRPr lang="en-IN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337C6-10C2-0D21-298B-1647FFE9D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IN" dirty="0"/>
              <a:t>BP=602</a:t>
            </a:r>
          </a:p>
          <a:p>
            <a:r>
              <a:rPr lang="en-IN" dirty="0"/>
              <a:t>Pharmacology III</a:t>
            </a:r>
          </a:p>
        </p:txBody>
      </p:sp>
    </p:spTree>
    <p:extLst>
      <p:ext uri="{BB962C8B-B14F-4D97-AF65-F5344CB8AC3E}">
        <p14:creationId xmlns:p14="http://schemas.microsoft.com/office/powerpoint/2010/main" val="224814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7A38-F697-124F-7064-07B9AC4A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2C359-BD70-8789-18D6-F8FABA843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Diarrheal disease is the second leading cause of death in children under five years old. It is both preventable and treatable.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Each year diarrhea kills around 525 000 children under five year.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significant proportion of </a:t>
            </a:r>
            <a:r>
              <a:rPr lang="en-US" sz="2800" b="1" i="0" dirty="0" err="1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diarrhoeal</a:t>
            </a: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disease can be prevented through safe drinking-water and adequate sanitation and hygiene.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Globally, there are nearly 1.7 billion cases of childhood </a:t>
            </a:r>
            <a:r>
              <a:rPr lang="en-US" sz="2800" b="1" i="0" dirty="0" err="1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diarrhoeal</a:t>
            </a: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disease every year.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Diarrhea is a leading cause of malnutrition in children under five years old.</a:t>
            </a:r>
          </a:p>
        </p:txBody>
      </p:sp>
    </p:spTree>
    <p:extLst>
      <p:ext uri="{BB962C8B-B14F-4D97-AF65-F5344CB8AC3E}">
        <p14:creationId xmlns:p14="http://schemas.microsoft.com/office/powerpoint/2010/main" val="112592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0D822-6FD0-3CB2-0595-4CDFA4E3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diarrhoea</a:t>
            </a: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1292B-EAC8-09B8-6974-DF2BE76CE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720"/>
            <a:ext cx="10515600" cy="473424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clinical types of </a:t>
            </a:r>
            <a:r>
              <a:rPr lang="en-US" sz="2800" i="0" dirty="0" err="1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80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C42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cute watery </a:t>
            </a:r>
            <a:r>
              <a:rPr lang="en-US" sz="2800" b="1" i="0" dirty="0" err="1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lasts several hours or days, and includes cholera;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C42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cute bloody </a:t>
            </a:r>
            <a:r>
              <a:rPr lang="en-US" sz="2800" b="1" i="0" dirty="0" err="1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also called dysentery; and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3C42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ersistent </a:t>
            </a:r>
            <a:r>
              <a:rPr lang="en-US" sz="2800" b="1" i="0" dirty="0" err="1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800" b="1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0" dirty="0">
                <a:solidFill>
                  <a:srgbClr val="3C424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lasts 14 days or longer.</a:t>
            </a:r>
          </a:p>
          <a:p>
            <a:pPr marL="0" indent="0" algn="l">
              <a:buNone/>
            </a:pPr>
            <a:endParaRPr lang="en-US" sz="1000" i="0" dirty="0">
              <a:solidFill>
                <a:srgbClr val="3C424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DIARRHOEA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Replacement of fluid and electrolyte.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the cause, shock and acidosis.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of Nutrition.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Therapy.</a:t>
            </a:r>
            <a:endParaRPr lang="en-I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69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C21516-CE14-1FC6-E31C-D600D75C53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75" t="16163" r="21750" b="8698"/>
          <a:stretch/>
        </p:blipFill>
        <p:spPr>
          <a:xfrm>
            <a:off x="406400" y="228600"/>
            <a:ext cx="11297920" cy="635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81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Diarrhea and Antidiarrheal Drugs</vt:lpstr>
      <vt:lpstr>DIARRHOEA</vt:lpstr>
      <vt:lpstr>Types of diarrhoea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Diarrhea and Antidiarrheal Drugs</dc:title>
  <dc:creator>ajaympgupta@yahoo.com</dc:creator>
  <cp:lastModifiedBy>ajaympgupta@yahoo.com</cp:lastModifiedBy>
  <cp:revision>2</cp:revision>
  <dcterms:created xsi:type="dcterms:W3CDTF">2022-05-28T12:11:53Z</dcterms:created>
  <dcterms:modified xsi:type="dcterms:W3CDTF">2022-05-28T12:12:18Z</dcterms:modified>
</cp:coreProperties>
</file>