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53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275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727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22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40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25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6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16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106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6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46F0-C852-48D4-B539-CA221A37EC1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D8E3-4D05-45CC-A427-5873D77781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1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20880" cy="626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306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8" y="260648"/>
            <a:ext cx="8211756" cy="662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82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626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07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59761" cy="619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83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019735" cy="601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16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019735" cy="601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73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187753" cy="61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67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9"/>
            <a:ext cx="8475785" cy="635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84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6" y="229194"/>
            <a:ext cx="8499788" cy="637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99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4" y="260648"/>
            <a:ext cx="8667808" cy="657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95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260648"/>
            <a:ext cx="8427780" cy="646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40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260648"/>
            <a:ext cx="8379776" cy="624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7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260648"/>
            <a:ext cx="8235760" cy="651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34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4674"/>
            <a:ext cx="8280920" cy="62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86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260648"/>
            <a:ext cx="816375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41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2022-05-04T08:42:40Z</dcterms:created>
  <dcterms:modified xsi:type="dcterms:W3CDTF">2022-05-04T08:54:01Z</dcterms:modified>
</cp:coreProperties>
</file>