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12192000" cy="6858000"/>
  <p:notesSz cx="12192000" cy="6858000"/>
  <p:embeddedFontLst>
    <p:embeddedFont>
      <p:font typeface="RBENOR+TwCenMT-Condensed"/>
      <p:regular r:id="rId12"/>
    </p:embeddedFont>
    <p:embeddedFont>
      <p:font typeface="IOATLB+TwCenMT-Regular"/>
      <p:regular r:id="rId13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font" Target="fonts/font1.fntdata" /><Relationship Id="rId13" Type="http://schemas.openxmlformats.org/officeDocument/2006/relationships/font" Target="fonts/font2.fntdata" /><Relationship Id="rId2" Type="http://schemas.openxmlformats.org/officeDocument/2006/relationships/tableStyles" Target="tableStyles.xml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2042160" y="5333584"/>
            <a:ext cx="6216644" cy="7165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341"/>
              </a:lnSpc>
              <a:spcBef>
                <a:spcPts val="0"/>
              </a:spcBef>
              <a:spcAft>
                <a:spcPts val="0"/>
              </a:spcAft>
            </a:pPr>
            <a:r>
              <a:rPr dirty="0" sz="5000" spc="199">
                <a:solidFill>
                  <a:srgbClr val="0d0d0d"/>
                </a:solidFill>
                <a:latin typeface="RBENOR+TwCenMT-Condensed"/>
                <a:cs typeface="RBENOR+TwCenMT-Condensed"/>
              </a:rPr>
              <a:t>EXHIBITION</a:t>
            </a:r>
            <a:r>
              <a:rPr dirty="0" sz="5000" spc="195">
                <a:solidFill>
                  <a:srgbClr val="0d0d0d"/>
                </a:solidFill>
                <a:latin typeface="RBENOR+TwCenMT-Condensed"/>
                <a:cs typeface="RBENOR+TwCenMT-Condensed"/>
              </a:rPr>
              <a:t> </a:t>
            </a:r>
            <a:r>
              <a:rPr dirty="0" sz="5000" spc="199">
                <a:solidFill>
                  <a:srgbClr val="0d0d0d"/>
                </a:solidFill>
                <a:latin typeface="RBENOR+TwCenMT-Condensed"/>
                <a:cs typeface="RBENOR+TwCenMT-Condensed"/>
              </a:rPr>
              <a:t>INTERIOR</a:t>
            </a:r>
            <a:r>
              <a:rPr dirty="0" sz="5000" spc="199">
                <a:solidFill>
                  <a:srgbClr val="0d0d0d"/>
                </a:solidFill>
                <a:latin typeface="RBENOR+TwCenMT-Condensed"/>
                <a:cs typeface="RBENOR+TwCenMT-Condensed"/>
              </a:rPr>
              <a:t> </a:t>
            </a:r>
            <a:r>
              <a:rPr dirty="0" sz="5000" spc="198">
                <a:solidFill>
                  <a:srgbClr val="0d0d0d"/>
                </a:solidFill>
                <a:latin typeface="RBENOR+TwCenMT-Condensed"/>
                <a:cs typeface="RBENOR+TwCenMT-Condensed"/>
              </a:rPr>
              <a:t>DESIGN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8702040" y="5424608"/>
            <a:ext cx="392831" cy="287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d0d0d"/>
                </a:solidFill>
                <a:latin typeface="IOATLB+TwCenMT-Regular"/>
                <a:cs typeface="IOATLB+TwCenMT-Regular"/>
              </a:rPr>
              <a:t>BY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702040" y="5724328"/>
            <a:ext cx="1839697" cy="2870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59"/>
              </a:lnSpc>
              <a:spcBef>
                <a:spcPts val="0"/>
              </a:spcBef>
              <a:spcAft>
                <a:spcPts val="0"/>
              </a:spcAft>
            </a:pPr>
            <a:r>
              <a:rPr dirty="0" sz="1800">
                <a:solidFill>
                  <a:srgbClr val="0d0d0d"/>
                </a:solidFill>
                <a:latin typeface="IOATLB+TwCenMT-Regular"/>
                <a:cs typeface="IOATLB+TwCenMT-Regular"/>
              </a:rPr>
              <a:t>AR.</a:t>
            </a:r>
            <a:r>
              <a:rPr dirty="0" sz="1800">
                <a:solidFill>
                  <a:srgbClr val="0d0d0d"/>
                </a:solidFill>
                <a:latin typeface="IOATLB+TwCenMT-Regular"/>
                <a:cs typeface="IOATLB+TwCenMT-Regular"/>
              </a:rPr>
              <a:t> </a:t>
            </a:r>
            <a:r>
              <a:rPr dirty="0" sz="1800">
                <a:solidFill>
                  <a:srgbClr val="0d0d0d"/>
                </a:solidFill>
                <a:latin typeface="IOATLB+TwCenMT-Regular"/>
                <a:cs typeface="IOATLB+TwCenMT-Regular"/>
              </a:rPr>
              <a:t>NEHA</a:t>
            </a:r>
            <a:r>
              <a:rPr dirty="0" sz="1800">
                <a:solidFill>
                  <a:srgbClr val="0d0d0d"/>
                </a:solidFill>
                <a:latin typeface="IOATLB+TwCenMT-Regular"/>
                <a:cs typeface="IOATLB+TwCenMT-Regular"/>
              </a:rPr>
              <a:t> </a:t>
            </a:r>
            <a:r>
              <a:rPr dirty="0" sz="1800">
                <a:solidFill>
                  <a:srgbClr val="0d0d0d"/>
                </a:solidFill>
                <a:latin typeface="IOATLB+TwCenMT-Regular"/>
                <a:cs typeface="IOATLB+TwCenMT-Regular"/>
              </a:rPr>
              <a:t>MISHRA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15568" y="976951"/>
            <a:ext cx="5933593" cy="7165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5341"/>
              </a:lnSpc>
              <a:spcBef>
                <a:spcPts val="0"/>
              </a:spcBef>
              <a:spcAft>
                <a:spcPts val="0"/>
              </a:spcAft>
            </a:pPr>
            <a:r>
              <a:rPr dirty="0" sz="5000" spc="94">
                <a:solidFill>
                  <a:srgbClr val="0d0d0d"/>
                </a:solidFill>
                <a:latin typeface="RBENOR+TwCenMT-Condensed"/>
                <a:cs typeface="RBENOR+TwCenMT-Condensed"/>
              </a:rPr>
              <a:t>WHAT</a:t>
            </a:r>
            <a:r>
              <a:rPr dirty="0" sz="5000" spc="102">
                <a:solidFill>
                  <a:srgbClr val="0d0d0d"/>
                </a:solidFill>
                <a:latin typeface="RBENOR+TwCenMT-Condensed"/>
                <a:cs typeface="RBENOR+TwCenMT-Condensed"/>
              </a:rPr>
              <a:t> </a:t>
            </a:r>
            <a:r>
              <a:rPr dirty="0" sz="5000" spc="100">
                <a:solidFill>
                  <a:srgbClr val="0d0d0d"/>
                </a:solidFill>
                <a:latin typeface="RBENOR+TwCenMT-Condensed"/>
                <a:cs typeface="RBENOR+TwCenMT-Condensed"/>
              </a:rPr>
              <a:t>IS</a:t>
            </a:r>
            <a:r>
              <a:rPr dirty="0" sz="5000" spc="98">
                <a:solidFill>
                  <a:srgbClr val="0d0d0d"/>
                </a:solidFill>
                <a:latin typeface="RBENOR+TwCenMT-Condensed"/>
                <a:cs typeface="RBENOR+TwCenMT-Condensed"/>
              </a:rPr>
              <a:t> </a:t>
            </a:r>
            <a:r>
              <a:rPr dirty="0" sz="5000" spc="99">
                <a:solidFill>
                  <a:srgbClr val="0d0d0d"/>
                </a:solidFill>
                <a:latin typeface="RBENOR+TwCenMT-Condensed"/>
                <a:cs typeface="RBENOR+TwCenMT-Condensed"/>
              </a:rPr>
              <a:t>EXHIBITION</a:t>
            </a:r>
            <a:r>
              <a:rPr dirty="0" sz="5000" spc="94">
                <a:solidFill>
                  <a:srgbClr val="0d0d0d"/>
                </a:solidFill>
                <a:latin typeface="RBENOR+TwCenMT-Condensed"/>
                <a:cs typeface="RBENOR+TwCenMT-Condensed"/>
              </a:rPr>
              <a:t> </a:t>
            </a:r>
            <a:r>
              <a:rPr dirty="0" sz="5000" spc="97">
                <a:solidFill>
                  <a:srgbClr val="0d0d0d"/>
                </a:solidFill>
                <a:latin typeface="RBENOR+TwCenMT-Condensed"/>
                <a:cs typeface="RBENOR+TwCenMT-Condensed"/>
              </a:rPr>
              <a:t>DESIGN?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61288" y="2329772"/>
            <a:ext cx="9687754" cy="154933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95"/>
              </a:lnSpc>
              <a:spcBef>
                <a:spcPts val="0"/>
              </a:spcBef>
              <a:spcAft>
                <a:spcPts val="0"/>
              </a:spcAft>
            </a:pP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Exhibition</a:t>
            </a:r>
            <a:r>
              <a:rPr dirty="0" sz="2200" spc="342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design</a:t>
            </a:r>
            <a:r>
              <a:rPr dirty="0" sz="2200" spc="326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is</a:t>
            </a:r>
            <a:r>
              <a:rPr dirty="0" sz="2200" spc="327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the</a:t>
            </a:r>
            <a:r>
              <a:rPr dirty="0" sz="2200" spc="325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process</a:t>
            </a:r>
            <a:r>
              <a:rPr dirty="0" sz="2200" spc="336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of</a:t>
            </a:r>
            <a:r>
              <a:rPr dirty="0" sz="2200" spc="321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conveying</a:t>
            </a:r>
            <a:r>
              <a:rPr dirty="0" sz="2200" spc="329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information</a:t>
            </a:r>
            <a:r>
              <a:rPr dirty="0" sz="2200" spc="342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through</a:t>
            </a:r>
            <a:r>
              <a:rPr dirty="0" sz="2200" spc="329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visual</a:t>
            </a:r>
            <a:r>
              <a:rPr dirty="0" sz="2200" spc="335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storytelling</a:t>
            </a:r>
          </a:p>
          <a:p>
            <a:pPr marL="0" marR="0">
              <a:lnSpc>
                <a:spcPts val="2376"/>
              </a:lnSpc>
              <a:spcBef>
                <a:spcPts val="0"/>
              </a:spcBef>
              <a:spcAft>
                <a:spcPts val="0"/>
              </a:spcAft>
            </a:pP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and</a:t>
            </a:r>
            <a:r>
              <a:rPr dirty="0" sz="2200" spc="405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environment.</a:t>
            </a:r>
            <a:r>
              <a:rPr dirty="0" sz="2200" spc="428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It</a:t>
            </a:r>
            <a:r>
              <a:rPr dirty="0" sz="2200" spc="413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is</a:t>
            </a:r>
            <a:r>
              <a:rPr dirty="0" sz="2200" spc="415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an</a:t>
            </a:r>
            <a:r>
              <a:rPr dirty="0" sz="2200" spc="405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integrative,</a:t>
            </a:r>
            <a:r>
              <a:rPr dirty="0" sz="2200" spc="440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multidisciplinary</a:t>
            </a:r>
            <a:r>
              <a:rPr dirty="0" sz="2200" spc="461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process</a:t>
            </a:r>
            <a:r>
              <a:rPr dirty="0" sz="2200" spc="425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that</a:t>
            </a:r>
            <a:r>
              <a:rPr dirty="0" sz="2200" spc="417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often</a:t>
            </a:r>
            <a:r>
              <a:rPr dirty="0" sz="2200" spc="413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combines</a:t>
            </a:r>
          </a:p>
          <a:p>
            <a:pPr marL="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architecture,</a:t>
            </a:r>
            <a:r>
              <a:rPr dirty="0" sz="2200" spc="775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interior</a:t>
            </a:r>
            <a:r>
              <a:rPr dirty="0" sz="2200" spc="757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design,</a:t>
            </a:r>
            <a:r>
              <a:rPr dirty="0" sz="2200" spc="746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graphic</a:t>
            </a:r>
            <a:r>
              <a:rPr dirty="0" sz="2200" spc="746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design,</a:t>
            </a:r>
            <a:r>
              <a:rPr dirty="0" sz="2200" spc="746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experience</a:t>
            </a:r>
            <a:r>
              <a:rPr dirty="0" sz="2200" spc="746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and</a:t>
            </a:r>
            <a:r>
              <a:rPr dirty="0" sz="2200" spc="730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interaction</a:t>
            </a:r>
            <a:r>
              <a:rPr dirty="0" sz="2200" spc="763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design,</a:t>
            </a:r>
          </a:p>
          <a:p>
            <a:pPr marL="0" marR="0">
              <a:lnSpc>
                <a:spcPts val="2376"/>
              </a:lnSpc>
              <a:spcBef>
                <a:spcPts val="0"/>
              </a:spcBef>
              <a:spcAft>
                <a:spcPts val="0"/>
              </a:spcAft>
            </a:pP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multimedia</a:t>
            </a:r>
            <a:r>
              <a:rPr dirty="0" sz="2200" spc="1185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and</a:t>
            </a:r>
            <a:r>
              <a:rPr dirty="0" sz="2200" spc="1168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technology,</a:t>
            </a:r>
            <a:r>
              <a:rPr dirty="0" sz="2200" spc="1192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lighting,</a:t>
            </a:r>
            <a:r>
              <a:rPr dirty="0" sz="2200" spc="1198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audio,</a:t>
            </a:r>
            <a:r>
              <a:rPr dirty="0" sz="2200" spc="1180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and</a:t>
            </a:r>
            <a:r>
              <a:rPr dirty="0" sz="2200" spc="1168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other</a:t>
            </a:r>
            <a:r>
              <a:rPr dirty="0" sz="2200" spc="1178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disciplines</a:t>
            </a:r>
            <a:r>
              <a:rPr dirty="0" sz="2200" spc="1206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to</a:t>
            </a:r>
            <a:r>
              <a:rPr dirty="0" sz="2200" spc="1173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create</a:t>
            </a:r>
          </a:p>
          <a:p>
            <a:pPr marL="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multilayered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narratives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around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a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theme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or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topic.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161288" y="4495884"/>
            <a:ext cx="9687273" cy="1247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395"/>
              </a:lnSpc>
              <a:spcBef>
                <a:spcPts val="0"/>
              </a:spcBef>
              <a:spcAft>
                <a:spcPts val="0"/>
              </a:spcAft>
            </a:pP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Exhibition</a:t>
            </a:r>
            <a:r>
              <a:rPr dirty="0" sz="2200" spc="659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design</a:t>
            </a:r>
            <a:r>
              <a:rPr dirty="0" sz="2200" spc="644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spans</a:t>
            </a:r>
            <a:r>
              <a:rPr dirty="0" sz="2200" spc="646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a</a:t>
            </a:r>
            <a:r>
              <a:rPr dirty="0" sz="2200" spc="632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wide</a:t>
            </a:r>
            <a:r>
              <a:rPr dirty="0" sz="2200" spc="638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range</a:t>
            </a:r>
            <a:r>
              <a:rPr dirty="0" sz="2200" spc="642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of</a:t>
            </a:r>
            <a:r>
              <a:rPr dirty="0" sz="2200" spc="638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applications</a:t>
            </a:r>
            <a:r>
              <a:rPr dirty="0" sz="2200" spc="671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including</a:t>
            </a:r>
            <a:r>
              <a:rPr dirty="0" sz="2200" spc="659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museums,</a:t>
            </a:r>
            <a:r>
              <a:rPr dirty="0" sz="2200" spc="646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visitor</a:t>
            </a:r>
          </a:p>
          <a:p>
            <a:pPr marL="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centers,</a:t>
            </a:r>
            <a:r>
              <a:rPr dirty="0" sz="2200" spc="935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heritage</a:t>
            </a:r>
            <a:r>
              <a:rPr dirty="0" sz="2200" spc="927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parks,</a:t>
            </a:r>
            <a:r>
              <a:rPr dirty="0" sz="2200" spc="926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themed</a:t>
            </a:r>
            <a:r>
              <a:rPr dirty="0" sz="2200" spc="913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entertainment</a:t>
            </a:r>
            <a:r>
              <a:rPr dirty="0" sz="2200" spc="936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venues,</a:t>
            </a:r>
            <a:r>
              <a:rPr dirty="0" sz="2200" spc="922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trade</a:t>
            </a:r>
            <a:r>
              <a:rPr dirty="0" sz="2200" spc="921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shows,</a:t>
            </a:r>
            <a:r>
              <a:rPr dirty="0" sz="2200" spc="922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corporate</a:t>
            </a:r>
          </a:p>
          <a:p>
            <a:pPr marL="0" marR="0">
              <a:lnSpc>
                <a:spcPts val="2375"/>
              </a:lnSpc>
              <a:spcBef>
                <a:spcPts val="0"/>
              </a:spcBef>
              <a:spcAft>
                <a:spcPts val="0"/>
              </a:spcAft>
            </a:pP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environments,</a:t>
            </a:r>
            <a:r>
              <a:rPr dirty="0" sz="2200" spc="426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expositions,</a:t>
            </a:r>
            <a:r>
              <a:rPr dirty="0" sz="2200" spc="430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and</a:t>
            </a:r>
            <a:r>
              <a:rPr dirty="0" sz="2200" spc="398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retail</a:t>
            </a:r>
            <a:r>
              <a:rPr dirty="0" sz="2200" spc="419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stores.</a:t>
            </a:r>
            <a:r>
              <a:rPr dirty="0" sz="2200" spc="423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It</a:t>
            </a:r>
            <a:r>
              <a:rPr dirty="0" sz="2200" spc="405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harnesses</a:t>
            </a:r>
            <a:r>
              <a:rPr dirty="0" sz="2200" spc="419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physical</a:t>
            </a:r>
            <a:r>
              <a:rPr dirty="0" sz="2200" spc="419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space</a:t>
            </a:r>
            <a:r>
              <a:rPr dirty="0" sz="2200" spc="407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and</a:t>
            </a:r>
            <a:r>
              <a:rPr dirty="0" sz="2200" spc="398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visual</a:t>
            </a:r>
          </a:p>
          <a:p>
            <a:pPr marL="0" marR="0">
              <a:lnSpc>
                <a:spcPts val="2376"/>
              </a:lnSpc>
              <a:spcBef>
                <a:spcPts val="0"/>
              </a:spcBef>
              <a:spcAft>
                <a:spcPts val="0"/>
              </a:spcAft>
            </a:pP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storytelling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to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create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environments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that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200">
                <a:solidFill>
                  <a:srgbClr val="000000"/>
                </a:solidFill>
                <a:latin typeface="IOATLB+TwCenMT-Regular"/>
                <a:cs typeface="IOATLB+TwCenMT-Regular"/>
              </a:rPr>
              <a:t>communicate.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1161288" y="378514"/>
            <a:ext cx="2630586" cy="90457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86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Exhibition</a:t>
            </a:r>
            <a:r>
              <a:rPr dirty="0" sz="2100" spc="1040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design</a:t>
            </a:r>
            <a:r>
              <a:rPr dirty="0" sz="2100" spc="1018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can</a:t>
            </a:r>
          </a:p>
          <a:p>
            <a:pPr marL="0" marR="0">
              <a:lnSpc>
                <a:spcPts val="2268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be</a:t>
            </a:r>
            <a:r>
              <a:rPr dirty="0" sz="2100" spc="473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limited</a:t>
            </a:r>
            <a:r>
              <a:rPr dirty="0" sz="2100" spc="488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to</a:t>
            </a:r>
            <a:r>
              <a:rPr dirty="0" sz="2100" spc="476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a</a:t>
            </a:r>
            <a:r>
              <a:rPr dirty="0" sz="2100" spc="469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single</a:t>
            </a:r>
          </a:p>
          <a:p>
            <a:pPr marL="0" marR="0">
              <a:lnSpc>
                <a:spcPts val="2267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display</a:t>
            </a:r>
            <a:r>
              <a:rPr dirty="0" sz="2100" spc="1607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or</a:t>
            </a:r>
            <a:r>
              <a:rPr dirty="0" sz="2100" spc="1585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can</a:t>
            </a:r>
            <a:r>
              <a:rPr dirty="0" sz="2100" spc="1604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be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161288" y="1242622"/>
            <a:ext cx="1649852" cy="119260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86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expressed</a:t>
            </a:r>
          </a:p>
          <a:p>
            <a:pPr marL="0" marR="0">
              <a:lnSpc>
                <a:spcPts val="2268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immersive,</a:t>
            </a:r>
          </a:p>
          <a:p>
            <a:pPr marL="0" marR="0">
              <a:lnSpc>
                <a:spcPts val="2267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architecturally</a:t>
            </a:r>
          </a:p>
          <a:p>
            <a:pPr marL="0" marR="0">
              <a:lnSpc>
                <a:spcPts val="2267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integrated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463948" y="1242622"/>
            <a:ext cx="327682" cy="328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86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in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61288" y="2394767"/>
            <a:ext cx="2631184" cy="904573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86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environments.</a:t>
            </a:r>
            <a:r>
              <a:rPr dirty="0" sz="2100" spc="345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With</a:t>
            </a:r>
            <a:r>
              <a:rPr dirty="0" sz="2100" spc="315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the</a:t>
            </a:r>
          </a:p>
          <a:p>
            <a:pPr marL="0" marR="0">
              <a:lnSpc>
                <a:spcPts val="2268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rapid</a:t>
            </a:r>
            <a:r>
              <a:rPr dirty="0" sz="2100" spc="1118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onboarding</a:t>
            </a:r>
            <a:r>
              <a:rPr dirty="0" sz="2100" spc="1138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of</a:t>
            </a:r>
          </a:p>
          <a:p>
            <a:pPr marL="0" marR="0">
              <a:lnSpc>
                <a:spcPts val="2268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technology</a:t>
            </a:r>
            <a:r>
              <a:rPr dirty="0" sz="2100" spc="2718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in</a:t>
            </a:r>
            <a:r>
              <a:rPr dirty="0" sz="2100" spc="2687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the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61288" y="3258875"/>
            <a:ext cx="783077" cy="328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86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public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2798786" y="3258875"/>
            <a:ext cx="991697" cy="3285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86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domain,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161288" y="3546911"/>
            <a:ext cx="2630854" cy="234475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286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Exhibition</a:t>
            </a:r>
            <a:r>
              <a:rPr dirty="0" sz="2100" spc="1910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design</a:t>
            </a:r>
            <a:r>
              <a:rPr dirty="0" sz="2100" spc="1887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is</a:t>
            </a:r>
          </a:p>
          <a:p>
            <a:pPr marL="0" marR="0">
              <a:lnSpc>
                <a:spcPts val="2267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increasingly</a:t>
            </a:r>
            <a:r>
              <a:rPr dirty="0" sz="2100" spc="3168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media-</a:t>
            </a:r>
          </a:p>
          <a:p>
            <a:pPr marL="0" marR="0">
              <a:lnSpc>
                <a:spcPts val="2267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driven,</a:t>
            </a:r>
            <a:r>
              <a:rPr dirty="0" sz="2100" spc="2180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social,</a:t>
            </a:r>
            <a:r>
              <a:rPr dirty="0" sz="2100" spc="2175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and</a:t>
            </a:r>
          </a:p>
          <a:p>
            <a:pPr marL="0" marR="0">
              <a:lnSpc>
                <a:spcPts val="2267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democratized,</a:t>
            </a:r>
            <a:r>
              <a:rPr dirty="0" sz="2100" spc="3647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with</a:t>
            </a:r>
          </a:p>
          <a:p>
            <a:pPr marL="0" marR="0">
              <a:lnSpc>
                <a:spcPts val="2267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content</a:t>
            </a:r>
            <a:r>
              <a:rPr dirty="0" sz="2100" spc="565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generated</a:t>
            </a:r>
            <a:r>
              <a:rPr dirty="0" sz="2100" spc="561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not</a:t>
            </a:r>
          </a:p>
          <a:p>
            <a:pPr marL="0" marR="0">
              <a:lnSpc>
                <a:spcPts val="2267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just</a:t>
            </a:r>
            <a:r>
              <a:rPr dirty="0" sz="2100" spc="598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by</a:t>
            </a:r>
            <a:r>
              <a:rPr dirty="0" sz="2100" spc="588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designers</a:t>
            </a:r>
            <a:r>
              <a:rPr dirty="0" sz="2100" spc="605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and</a:t>
            </a:r>
          </a:p>
          <a:p>
            <a:pPr marL="0" marR="0">
              <a:lnSpc>
                <a:spcPts val="2267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curators,</a:t>
            </a:r>
            <a:r>
              <a:rPr dirty="0" sz="2100" spc="846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but</a:t>
            </a:r>
            <a:r>
              <a:rPr dirty="0" sz="2100" spc="835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also</a:t>
            </a:r>
            <a:r>
              <a:rPr dirty="0" sz="2100" spc="823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by</a:t>
            </a:r>
          </a:p>
          <a:p>
            <a:pPr marL="0" marR="0">
              <a:lnSpc>
                <a:spcPts val="2267"/>
              </a:lnSpc>
              <a:spcBef>
                <a:spcPts val="0"/>
              </a:spcBef>
              <a:spcAft>
                <a:spcPts val="0"/>
              </a:spcAft>
            </a:pP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users</a:t>
            </a: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 </a:t>
            </a:r>
            <a:r>
              <a:rPr dirty="0" sz="2100">
                <a:solidFill>
                  <a:srgbClr val="000000"/>
                </a:solidFill>
                <a:latin typeface="IOATLB+TwCenMT-Regular"/>
                <a:cs typeface="IOATLB+TwCenMT-Regular"/>
              </a:rPr>
              <a:t>themselves.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2022-05-28T01:31:54-05:00</dcterms:modified>
</cp:coreProperties>
</file>