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4" r:id="rId6"/>
    <p:sldId id="265" r:id="rId7"/>
    <p:sldId id="258" r:id="rId8"/>
    <p:sldId id="259" r:id="rId9"/>
    <p:sldId id="261" r:id="rId10"/>
    <p:sldId id="260"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6" d="100"/>
          <a:sy n="66" d="100"/>
        </p:scale>
        <p:origin x="63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DF808-E949-2ABE-6484-571E1137BC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CE2D051-05AA-0AED-5DA2-D7CF9068CB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92DD526-189F-FCD5-72E8-D6C8D434EABF}"/>
              </a:ext>
            </a:extLst>
          </p:cNvPr>
          <p:cNvSpPr>
            <a:spLocks noGrp="1"/>
          </p:cNvSpPr>
          <p:nvPr>
            <p:ph type="dt" sz="half" idx="10"/>
          </p:nvPr>
        </p:nvSpPr>
        <p:spPr/>
        <p:txBody>
          <a:bodyPr/>
          <a:lstStyle/>
          <a:p>
            <a:fld id="{1A318969-FE4F-4F4C-884B-62063CECC85B}" type="datetimeFigureOut">
              <a:rPr lang="en-IN" smtClean="0"/>
              <a:t>17-05-2022</a:t>
            </a:fld>
            <a:endParaRPr lang="en-IN"/>
          </a:p>
        </p:txBody>
      </p:sp>
      <p:sp>
        <p:nvSpPr>
          <p:cNvPr id="5" name="Footer Placeholder 4">
            <a:extLst>
              <a:ext uri="{FF2B5EF4-FFF2-40B4-BE49-F238E27FC236}">
                <a16:creationId xmlns:a16="http://schemas.microsoft.com/office/drawing/2014/main" id="{2F753FA2-AA61-A0F1-55F7-F1D76F13D0F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D7DFEF2-4D04-1166-246E-4C3656ECA442}"/>
              </a:ext>
            </a:extLst>
          </p:cNvPr>
          <p:cNvSpPr>
            <a:spLocks noGrp="1"/>
          </p:cNvSpPr>
          <p:nvPr>
            <p:ph type="sldNum" sz="quarter" idx="12"/>
          </p:nvPr>
        </p:nvSpPr>
        <p:spPr/>
        <p:txBody>
          <a:bodyPr/>
          <a:lstStyle/>
          <a:p>
            <a:fld id="{E153A76C-E0CF-4E29-9351-BA5EEEE32587}" type="slidenum">
              <a:rPr lang="en-IN" smtClean="0"/>
              <a:t>‹#›</a:t>
            </a:fld>
            <a:endParaRPr lang="en-IN"/>
          </a:p>
        </p:txBody>
      </p:sp>
    </p:spTree>
    <p:extLst>
      <p:ext uri="{BB962C8B-B14F-4D97-AF65-F5344CB8AC3E}">
        <p14:creationId xmlns:p14="http://schemas.microsoft.com/office/powerpoint/2010/main" val="1528586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FD631-7EDA-13A4-57D5-F2346B45070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2EEBEE9-BAA4-03D6-52F3-DDD45BDB06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8F80FF1-4683-9FDA-7B84-634D97A02F9C}"/>
              </a:ext>
            </a:extLst>
          </p:cNvPr>
          <p:cNvSpPr>
            <a:spLocks noGrp="1"/>
          </p:cNvSpPr>
          <p:nvPr>
            <p:ph type="dt" sz="half" idx="10"/>
          </p:nvPr>
        </p:nvSpPr>
        <p:spPr/>
        <p:txBody>
          <a:bodyPr/>
          <a:lstStyle/>
          <a:p>
            <a:fld id="{1A318969-FE4F-4F4C-884B-62063CECC85B}" type="datetimeFigureOut">
              <a:rPr lang="en-IN" smtClean="0"/>
              <a:t>17-05-2022</a:t>
            </a:fld>
            <a:endParaRPr lang="en-IN"/>
          </a:p>
        </p:txBody>
      </p:sp>
      <p:sp>
        <p:nvSpPr>
          <p:cNvPr id="5" name="Footer Placeholder 4">
            <a:extLst>
              <a:ext uri="{FF2B5EF4-FFF2-40B4-BE49-F238E27FC236}">
                <a16:creationId xmlns:a16="http://schemas.microsoft.com/office/drawing/2014/main" id="{F5856220-7152-4A68-59B4-EDC413197BF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9336927-3D46-0D27-D0CD-85C7DDF51F3F}"/>
              </a:ext>
            </a:extLst>
          </p:cNvPr>
          <p:cNvSpPr>
            <a:spLocks noGrp="1"/>
          </p:cNvSpPr>
          <p:nvPr>
            <p:ph type="sldNum" sz="quarter" idx="12"/>
          </p:nvPr>
        </p:nvSpPr>
        <p:spPr/>
        <p:txBody>
          <a:bodyPr/>
          <a:lstStyle/>
          <a:p>
            <a:fld id="{E153A76C-E0CF-4E29-9351-BA5EEEE32587}" type="slidenum">
              <a:rPr lang="en-IN" smtClean="0"/>
              <a:t>‹#›</a:t>
            </a:fld>
            <a:endParaRPr lang="en-IN"/>
          </a:p>
        </p:txBody>
      </p:sp>
    </p:spTree>
    <p:extLst>
      <p:ext uri="{BB962C8B-B14F-4D97-AF65-F5344CB8AC3E}">
        <p14:creationId xmlns:p14="http://schemas.microsoft.com/office/powerpoint/2010/main" val="4078951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D432D4-6A16-6B60-DA63-4096863C9D1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0D50F0B-B8DA-EBF8-5D97-4E3A7EC6C1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73F2DE7-03CE-B699-0CFF-37CBDE0E0AA6}"/>
              </a:ext>
            </a:extLst>
          </p:cNvPr>
          <p:cNvSpPr>
            <a:spLocks noGrp="1"/>
          </p:cNvSpPr>
          <p:nvPr>
            <p:ph type="dt" sz="half" idx="10"/>
          </p:nvPr>
        </p:nvSpPr>
        <p:spPr/>
        <p:txBody>
          <a:bodyPr/>
          <a:lstStyle/>
          <a:p>
            <a:fld id="{1A318969-FE4F-4F4C-884B-62063CECC85B}" type="datetimeFigureOut">
              <a:rPr lang="en-IN" smtClean="0"/>
              <a:t>17-05-2022</a:t>
            </a:fld>
            <a:endParaRPr lang="en-IN"/>
          </a:p>
        </p:txBody>
      </p:sp>
      <p:sp>
        <p:nvSpPr>
          <p:cNvPr id="5" name="Footer Placeholder 4">
            <a:extLst>
              <a:ext uri="{FF2B5EF4-FFF2-40B4-BE49-F238E27FC236}">
                <a16:creationId xmlns:a16="http://schemas.microsoft.com/office/drawing/2014/main" id="{CD220E97-9119-07BD-C31F-AA5C00FA49E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1D00132-0DAB-7867-06CC-DFD769F5B210}"/>
              </a:ext>
            </a:extLst>
          </p:cNvPr>
          <p:cNvSpPr>
            <a:spLocks noGrp="1"/>
          </p:cNvSpPr>
          <p:nvPr>
            <p:ph type="sldNum" sz="quarter" idx="12"/>
          </p:nvPr>
        </p:nvSpPr>
        <p:spPr/>
        <p:txBody>
          <a:bodyPr/>
          <a:lstStyle/>
          <a:p>
            <a:fld id="{E153A76C-E0CF-4E29-9351-BA5EEEE32587}" type="slidenum">
              <a:rPr lang="en-IN" smtClean="0"/>
              <a:t>‹#›</a:t>
            </a:fld>
            <a:endParaRPr lang="en-IN"/>
          </a:p>
        </p:txBody>
      </p:sp>
    </p:spTree>
    <p:extLst>
      <p:ext uri="{BB962C8B-B14F-4D97-AF65-F5344CB8AC3E}">
        <p14:creationId xmlns:p14="http://schemas.microsoft.com/office/powerpoint/2010/main" val="779777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C0962-C361-0E76-90D9-65BC59C75B4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C254A6B-BBDA-F83D-BE1A-19633E9E20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D909AE9-E4FB-5AE9-62AA-04718518D2F8}"/>
              </a:ext>
            </a:extLst>
          </p:cNvPr>
          <p:cNvSpPr>
            <a:spLocks noGrp="1"/>
          </p:cNvSpPr>
          <p:nvPr>
            <p:ph type="dt" sz="half" idx="10"/>
          </p:nvPr>
        </p:nvSpPr>
        <p:spPr/>
        <p:txBody>
          <a:bodyPr/>
          <a:lstStyle/>
          <a:p>
            <a:fld id="{1A318969-FE4F-4F4C-884B-62063CECC85B}" type="datetimeFigureOut">
              <a:rPr lang="en-IN" smtClean="0"/>
              <a:t>17-05-2022</a:t>
            </a:fld>
            <a:endParaRPr lang="en-IN"/>
          </a:p>
        </p:txBody>
      </p:sp>
      <p:sp>
        <p:nvSpPr>
          <p:cNvPr id="5" name="Footer Placeholder 4">
            <a:extLst>
              <a:ext uri="{FF2B5EF4-FFF2-40B4-BE49-F238E27FC236}">
                <a16:creationId xmlns:a16="http://schemas.microsoft.com/office/drawing/2014/main" id="{61F1CAC6-736A-7BDE-3143-33A635C2AC0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89D428B-C8AD-9259-DA74-3F0C7DEFA907}"/>
              </a:ext>
            </a:extLst>
          </p:cNvPr>
          <p:cNvSpPr>
            <a:spLocks noGrp="1"/>
          </p:cNvSpPr>
          <p:nvPr>
            <p:ph type="sldNum" sz="quarter" idx="12"/>
          </p:nvPr>
        </p:nvSpPr>
        <p:spPr/>
        <p:txBody>
          <a:bodyPr/>
          <a:lstStyle/>
          <a:p>
            <a:fld id="{E153A76C-E0CF-4E29-9351-BA5EEEE32587}" type="slidenum">
              <a:rPr lang="en-IN" smtClean="0"/>
              <a:t>‹#›</a:t>
            </a:fld>
            <a:endParaRPr lang="en-IN"/>
          </a:p>
        </p:txBody>
      </p:sp>
    </p:spTree>
    <p:extLst>
      <p:ext uri="{BB962C8B-B14F-4D97-AF65-F5344CB8AC3E}">
        <p14:creationId xmlns:p14="http://schemas.microsoft.com/office/powerpoint/2010/main" val="2220384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BEA68-98AE-8F5A-2F38-933F44C67F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DBB21CE-68F0-A554-E21F-3F6B859159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A62AC0-1A8D-BC63-48FA-B43E98C4F22B}"/>
              </a:ext>
            </a:extLst>
          </p:cNvPr>
          <p:cNvSpPr>
            <a:spLocks noGrp="1"/>
          </p:cNvSpPr>
          <p:nvPr>
            <p:ph type="dt" sz="half" idx="10"/>
          </p:nvPr>
        </p:nvSpPr>
        <p:spPr/>
        <p:txBody>
          <a:bodyPr/>
          <a:lstStyle/>
          <a:p>
            <a:fld id="{1A318969-FE4F-4F4C-884B-62063CECC85B}" type="datetimeFigureOut">
              <a:rPr lang="en-IN" smtClean="0"/>
              <a:t>17-05-2022</a:t>
            </a:fld>
            <a:endParaRPr lang="en-IN"/>
          </a:p>
        </p:txBody>
      </p:sp>
      <p:sp>
        <p:nvSpPr>
          <p:cNvPr id="5" name="Footer Placeholder 4">
            <a:extLst>
              <a:ext uri="{FF2B5EF4-FFF2-40B4-BE49-F238E27FC236}">
                <a16:creationId xmlns:a16="http://schemas.microsoft.com/office/drawing/2014/main" id="{2900BABE-89BE-5381-C551-E7E320C0832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1C1CAAE-1837-DC3F-071F-BF572383C259}"/>
              </a:ext>
            </a:extLst>
          </p:cNvPr>
          <p:cNvSpPr>
            <a:spLocks noGrp="1"/>
          </p:cNvSpPr>
          <p:nvPr>
            <p:ph type="sldNum" sz="quarter" idx="12"/>
          </p:nvPr>
        </p:nvSpPr>
        <p:spPr/>
        <p:txBody>
          <a:bodyPr/>
          <a:lstStyle/>
          <a:p>
            <a:fld id="{E153A76C-E0CF-4E29-9351-BA5EEEE32587}" type="slidenum">
              <a:rPr lang="en-IN" smtClean="0"/>
              <a:t>‹#›</a:t>
            </a:fld>
            <a:endParaRPr lang="en-IN"/>
          </a:p>
        </p:txBody>
      </p:sp>
    </p:spTree>
    <p:extLst>
      <p:ext uri="{BB962C8B-B14F-4D97-AF65-F5344CB8AC3E}">
        <p14:creationId xmlns:p14="http://schemas.microsoft.com/office/powerpoint/2010/main" val="2038488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095BA-DD9C-40DE-7F52-D4B80A9D6FF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1DC67D8-6057-397D-0F7D-95551EAFDC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8DE5D70-43FF-01EE-0B91-B407A5A115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15A4B3C3-7803-0093-B5A2-7315B0DB1ABD}"/>
              </a:ext>
            </a:extLst>
          </p:cNvPr>
          <p:cNvSpPr>
            <a:spLocks noGrp="1"/>
          </p:cNvSpPr>
          <p:nvPr>
            <p:ph type="dt" sz="half" idx="10"/>
          </p:nvPr>
        </p:nvSpPr>
        <p:spPr/>
        <p:txBody>
          <a:bodyPr/>
          <a:lstStyle/>
          <a:p>
            <a:fld id="{1A318969-FE4F-4F4C-884B-62063CECC85B}" type="datetimeFigureOut">
              <a:rPr lang="en-IN" smtClean="0"/>
              <a:t>17-05-2022</a:t>
            </a:fld>
            <a:endParaRPr lang="en-IN"/>
          </a:p>
        </p:txBody>
      </p:sp>
      <p:sp>
        <p:nvSpPr>
          <p:cNvPr id="6" name="Footer Placeholder 5">
            <a:extLst>
              <a:ext uri="{FF2B5EF4-FFF2-40B4-BE49-F238E27FC236}">
                <a16:creationId xmlns:a16="http://schemas.microsoft.com/office/drawing/2014/main" id="{DC64D1C5-F84F-5E48-C416-8432D8A28A1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D37879A-1236-870C-88BB-9C772B59BF10}"/>
              </a:ext>
            </a:extLst>
          </p:cNvPr>
          <p:cNvSpPr>
            <a:spLocks noGrp="1"/>
          </p:cNvSpPr>
          <p:nvPr>
            <p:ph type="sldNum" sz="quarter" idx="12"/>
          </p:nvPr>
        </p:nvSpPr>
        <p:spPr/>
        <p:txBody>
          <a:bodyPr/>
          <a:lstStyle/>
          <a:p>
            <a:fld id="{E153A76C-E0CF-4E29-9351-BA5EEEE32587}" type="slidenum">
              <a:rPr lang="en-IN" smtClean="0"/>
              <a:t>‹#›</a:t>
            </a:fld>
            <a:endParaRPr lang="en-IN"/>
          </a:p>
        </p:txBody>
      </p:sp>
    </p:spTree>
    <p:extLst>
      <p:ext uri="{BB962C8B-B14F-4D97-AF65-F5344CB8AC3E}">
        <p14:creationId xmlns:p14="http://schemas.microsoft.com/office/powerpoint/2010/main" val="1534498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BF3A9-17E4-9363-1A48-924E24B4DF1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D2BFF6B-6AE3-048E-BBF3-94DF02DF1E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7C4A04-17D8-FA63-4BF6-A4488E2332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791172D-AF0B-B060-D729-7A29E319D7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E22D6F-0F04-D7AA-6BB3-2D7240CB997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D4E325C-5280-510F-8A45-280B83BF1E8B}"/>
              </a:ext>
            </a:extLst>
          </p:cNvPr>
          <p:cNvSpPr>
            <a:spLocks noGrp="1"/>
          </p:cNvSpPr>
          <p:nvPr>
            <p:ph type="dt" sz="half" idx="10"/>
          </p:nvPr>
        </p:nvSpPr>
        <p:spPr/>
        <p:txBody>
          <a:bodyPr/>
          <a:lstStyle/>
          <a:p>
            <a:fld id="{1A318969-FE4F-4F4C-884B-62063CECC85B}" type="datetimeFigureOut">
              <a:rPr lang="en-IN" smtClean="0"/>
              <a:t>17-05-2022</a:t>
            </a:fld>
            <a:endParaRPr lang="en-IN"/>
          </a:p>
        </p:txBody>
      </p:sp>
      <p:sp>
        <p:nvSpPr>
          <p:cNvPr id="8" name="Footer Placeholder 7">
            <a:extLst>
              <a:ext uri="{FF2B5EF4-FFF2-40B4-BE49-F238E27FC236}">
                <a16:creationId xmlns:a16="http://schemas.microsoft.com/office/drawing/2014/main" id="{EFB1E177-A74C-03A9-9E50-88CECA60725E}"/>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D522F47F-C48E-2AEE-7888-C6012C549C24}"/>
              </a:ext>
            </a:extLst>
          </p:cNvPr>
          <p:cNvSpPr>
            <a:spLocks noGrp="1"/>
          </p:cNvSpPr>
          <p:nvPr>
            <p:ph type="sldNum" sz="quarter" idx="12"/>
          </p:nvPr>
        </p:nvSpPr>
        <p:spPr/>
        <p:txBody>
          <a:bodyPr/>
          <a:lstStyle/>
          <a:p>
            <a:fld id="{E153A76C-E0CF-4E29-9351-BA5EEEE32587}" type="slidenum">
              <a:rPr lang="en-IN" smtClean="0"/>
              <a:t>‹#›</a:t>
            </a:fld>
            <a:endParaRPr lang="en-IN"/>
          </a:p>
        </p:txBody>
      </p:sp>
    </p:spTree>
    <p:extLst>
      <p:ext uri="{BB962C8B-B14F-4D97-AF65-F5344CB8AC3E}">
        <p14:creationId xmlns:p14="http://schemas.microsoft.com/office/powerpoint/2010/main" val="1008141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26096-BC16-5A79-AE08-029C1DF87CD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EF7B4ABF-6171-2FA6-5449-F98B9E53B455}"/>
              </a:ext>
            </a:extLst>
          </p:cNvPr>
          <p:cNvSpPr>
            <a:spLocks noGrp="1"/>
          </p:cNvSpPr>
          <p:nvPr>
            <p:ph type="dt" sz="half" idx="10"/>
          </p:nvPr>
        </p:nvSpPr>
        <p:spPr/>
        <p:txBody>
          <a:bodyPr/>
          <a:lstStyle/>
          <a:p>
            <a:fld id="{1A318969-FE4F-4F4C-884B-62063CECC85B}" type="datetimeFigureOut">
              <a:rPr lang="en-IN" smtClean="0"/>
              <a:t>17-05-2022</a:t>
            </a:fld>
            <a:endParaRPr lang="en-IN"/>
          </a:p>
        </p:txBody>
      </p:sp>
      <p:sp>
        <p:nvSpPr>
          <p:cNvPr id="4" name="Footer Placeholder 3">
            <a:extLst>
              <a:ext uri="{FF2B5EF4-FFF2-40B4-BE49-F238E27FC236}">
                <a16:creationId xmlns:a16="http://schemas.microsoft.com/office/drawing/2014/main" id="{242DCF88-FE7F-AE8D-2E8E-2CC8D636A25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C59529D-5E79-B513-E7A8-70127013EED0}"/>
              </a:ext>
            </a:extLst>
          </p:cNvPr>
          <p:cNvSpPr>
            <a:spLocks noGrp="1"/>
          </p:cNvSpPr>
          <p:nvPr>
            <p:ph type="sldNum" sz="quarter" idx="12"/>
          </p:nvPr>
        </p:nvSpPr>
        <p:spPr/>
        <p:txBody>
          <a:bodyPr/>
          <a:lstStyle/>
          <a:p>
            <a:fld id="{E153A76C-E0CF-4E29-9351-BA5EEEE32587}" type="slidenum">
              <a:rPr lang="en-IN" smtClean="0"/>
              <a:t>‹#›</a:t>
            </a:fld>
            <a:endParaRPr lang="en-IN"/>
          </a:p>
        </p:txBody>
      </p:sp>
    </p:spTree>
    <p:extLst>
      <p:ext uri="{BB962C8B-B14F-4D97-AF65-F5344CB8AC3E}">
        <p14:creationId xmlns:p14="http://schemas.microsoft.com/office/powerpoint/2010/main" val="1522429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900A4D-C2D4-7688-999F-80EF3E35BDA9}"/>
              </a:ext>
            </a:extLst>
          </p:cNvPr>
          <p:cNvSpPr>
            <a:spLocks noGrp="1"/>
          </p:cNvSpPr>
          <p:nvPr>
            <p:ph type="dt" sz="half" idx="10"/>
          </p:nvPr>
        </p:nvSpPr>
        <p:spPr/>
        <p:txBody>
          <a:bodyPr/>
          <a:lstStyle/>
          <a:p>
            <a:fld id="{1A318969-FE4F-4F4C-884B-62063CECC85B}" type="datetimeFigureOut">
              <a:rPr lang="en-IN" smtClean="0"/>
              <a:t>17-05-2022</a:t>
            </a:fld>
            <a:endParaRPr lang="en-IN"/>
          </a:p>
        </p:txBody>
      </p:sp>
      <p:sp>
        <p:nvSpPr>
          <p:cNvPr id="3" name="Footer Placeholder 2">
            <a:extLst>
              <a:ext uri="{FF2B5EF4-FFF2-40B4-BE49-F238E27FC236}">
                <a16:creationId xmlns:a16="http://schemas.microsoft.com/office/drawing/2014/main" id="{0FBFC4D5-68F8-B26F-B472-21838CFD864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892743AA-33FB-194E-2E9D-CD2FC3823A4A}"/>
              </a:ext>
            </a:extLst>
          </p:cNvPr>
          <p:cNvSpPr>
            <a:spLocks noGrp="1"/>
          </p:cNvSpPr>
          <p:nvPr>
            <p:ph type="sldNum" sz="quarter" idx="12"/>
          </p:nvPr>
        </p:nvSpPr>
        <p:spPr/>
        <p:txBody>
          <a:bodyPr/>
          <a:lstStyle/>
          <a:p>
            <a:fld id="{E153A76C-E0CF-4E29-9351-BA5EEEE32587}" type="slidenum">
              <a:rPr lang="en-IN" smtClean="0"/>
              <a:t>‹#›</a:t>
            </a:fld>
            <a:endParaRPr lang="en-IN"/>
          </a:p>
        </p:txBody>
      </p:sp>
    </p:spTree>
    <p:extLst>
      <p:ext uri="{BB962C8B-B14F-4D97-AF65-F5344CB8AC3E}">
        <p14:creationId xmlns:p14="http://schemas.microsoft.com/office/powerpoint/2010/main" val="93461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A0320-A41A-656A-F98A-5087180FCB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A8D4B05-F84E-4743-7B8A-3064BA9E32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9B582F45-15CE-4399-E11D-89399B0C3E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2F2DA8-38E2-F86A-AE48-858B6A43B34A}"/>
              </a:ext>
            </a:extLst>
          </p:cNvPr>
          <p:cNvSpPr>
            <a:spLocks noGrp="1"/>
          </p:cNvSpPr>
          <p:nvPr>
            <p:ph type="dt" sz="half" idx="10"/>
          </p:nvPr>
        </p:nvSpPr>
        <p:spPr/>
        <p:txBody>
          <a:bodyPr/>
          <a:lstStyle/>
          <a:p>
            <a:fld id="{1A318969-FE4F-4F4C-884B-62063CECC85B}" type="datetimeFigureOut">
              <a:rPr lang="en-IN" smtClean="0"/>
              <a:t>17-05-2022</a:t>
            </a:fld>
            <a:endParaRPr lang="en-IN"/>
          </a:p>
        </p:txBody>
      </p:sp>
      <p:sp>
        <p:nvSpPr>
          <p:cNvPr id="6" name="Footer Placeholder 5">
            <a:extLst>
              <a:ext uri="{FF2B5EF4-FFF2-40B4-BE49-F238E27FC236}">
                <a16:creationId xmlns:a16="http://schemas.microsoft.com/office/drawing/2014/main" id="{6CCF149F-69AB-BF7D-1392-574ABDE56AB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F6C3F8A-A0A6-75AB-073C-790A7959FF73}"/>
              </a:ext>
            </a:extLst>
          </p:cNvPr>
          <p:cNvSpPr>
            <a:spLocks noGrp="1"/>
          </p:cNvSpPr>
          <p:nvPr>
            <p:ph type="sldNum" sz="quarter" idx="12"/>
          </p:nvPr>
        </p:nvSpPr>
        <p:spPr/>
        <p:txBody>
          <a:bodyPr/>
          <a:lstStyle/>
          <a:p>
            <a:fld id="{E153A76C-E0CF-4E29-9351-BA5EEEE32587}" type="slidenum">
              <a:rPr lang="en-IN" smtClean="0"/>
              <a:t>‹#›</a:t>
            </a:fld>
            <a:endParaRPr lang="en-IN"/>
          </a:p>
        </p:txBody>
      </p:sp>
    </p:spTree>
    <p:extLst>
      <p:ext uri="{BB962C8B-B14F-4D97-AF65-F5344CB8AC3E}">
        <p14:creationId xmlns:p14="http://schemas.microsoft.com/office/powerpoint/2010/main" val="3331872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7EB16-B31C-D699-1667-6DE715DD3B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CE75341-DD85-091A-86E7-01D264D767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1F25067B-3460-DE22-A9C5-3C4CB225C7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5323D0-B126-C0D6-9841-AE0801485DD6}"/>
              </a:ext>
            </a:extLst>
          </p:cNvPr>
          <p:cNvSpPr>
            <a:spLocks noGrp="1"/>
          </p:cNvSpPr>
          <p:nvPr>
            <p:ph type="dt" sz="half" idx="10"/>
          </p:nvPr>
        </p:nvSpPr>
        <p:spPr/>
        <p:txBody>
          <a:bodyPr/>
          <a:lstStyle/>
          <a:p>
            <a:fld id="{1A318969-FE4F-4F4C-884B-62063CECC85B}" type="datetimeFigureOut">
              <a:rPr lang="en-IN" smtClean="0"/>
              <a:t>17-05-2022</a:t>
            </a:fld>
            <a:endParaRPr lang="en-IN"/>
          </a:p>
        </p:txBody>
      </p:sp>
      <p:sp>
        <p:nvSpPr>
          <p:cNvPr id="6" name="Footer Placeholder 5">
            <a:extLst>
              <a:ext uri="{FF2B5EF4-FFF2-40B4-BE49-F238E27FC236}">
                <a16:creationId xmlns:a16="http://schemas.microsoft.com/office/drawing/2014/main" id="{102226DA-B49F-5636-D0FD-670BA5001F0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778FDA0-E048-4AA7-EE10-2939F6FD03E2}"/>
              </a:ext>
            </a:extLst>
          </p:cNvPr>
          <p:cNvSpPr>
            <a:spLocks noGrp="1"/>
          </p:cNvSpPr>
          <p:nvPr>
            <p:ph type="sldNum" sz="quarter" idx="12"/>
          </p:nvPr>
        </p:nvSpPr>
        <p:spPr/>
        <p:txBody>
          <a:bodyPr/>
          <a:lstStyle/>
          <a:p>
            <a:fld id="{E153A76C-E0CF-4E29-9351-BA5EEEE32587}" type="slidenum">
              <a:rPr lang="en-IN" smtClean="0"/>
              <a:t>‹#›</a:t>
            </a:fld>
            <a:endParaRPr lang="en-IN"/>
          </a:p>
        </p:txBody>
      </p:sp>
    </p:spTree>
    <p:extLst>
      <p:ext uri="{BB962C8B-B14F-4D97-AF65-F5344CB8AC3E}">
        <p14:creationId xmlns:p14="http://schemas.microsoft.com/office/powerpoint/2010/main" val="1476318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AA24BD-1289-3229-3DB3-C643644C90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E91C6BE-5639-89D6-AACA-204C4D5711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6AD3CB7-D415-0AE2-42F5-F2A98EFB09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318969-FE4F-4F4C-884B-62063CECC85B}" type="datetimeFigureOut">
              <a:rPr lang="en-IN" smtClean="0"/>
              <a:t>17-05-2022</a:t>
            </a:fld>
            <a:endParaRPr lang="en-IN"/>
          </a:p>
        </p:txBody>
      </p:sp>
      <p:sp>
        <p:nvSpPr>
          <p:cNvPr id="5" name="Footer Placeholder 4">
            <a:extLst>
              <a:ext uri="{FF2B5EF4-FFF2-40B4-BE49-F238E27FC236}">
                <a16:creationId xmlns:a16="http://schemas.microsoft.com/office/drawing/2014/main" id="{4BFDB926-416D-3F3F-E4FB-D8FA55EF0B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87E7384F-E9ED-5DFE-3466-F75032AFF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53A76C-E0CF-4E29-9351-BA5EEEE32587}" type="slidenum">
              <a:rPr lang="en-IN" smtClean="0"/>
              <a:t>‹#›</a:t>
            </a:fld>
            <a:endParaRPr lang="en-IN"/>
          </a:p>
        </p:txBody>
      </p:sp>
    </p:spTree>
    <p:extLst>
      <p:ext uri="{BB962C8B-B14F-4D97-AF65-F5344CB8AC3E}">
        <p14:creationId xmlns:p14="http://schemas.microsoft.com/office/powerpoint/2010/main" val="3569398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BFD55-E6C0-4B70-5658-1EB247149C8E}"/>
              </a:ext>
            </a:extLst>
          </p:cNvPr>
          <p:cNvSpPr>
            <a:spLocks noGrp="1"/>
          </p:cNvSpPr>
          <p:nvPr>
            <p:ph type="ctrTitle"/>
          </p:nvPr>
        </p:nvSpPr>
        <p:spPr/>
        <p:txBody>
          <a:bodyPr/>
          <a:lstStyle/>
          <a:p>
            <a:r>
              <a:rPr lang="en-IN" dirty="0"/>
              <a:t>Encephalitis Virus</a:t>
            </a:r>
          </a:p>
        </p:txBody>
      </p:sp>
      <p:sp>
        <p:nvSpPr>
          <p:cNvPr id="3" name="Subtitle 2">
            <a:extLst>
              <a:ext uri="{FF2B5EF4-FFF2-40B4-BE49-F238E27FC236}">
                <a16:creationId xmlns:a16="http://schemas.microsoft.com/office/drawing/2014/main" id="{A2B2D6A8-44F2-B07D-9FF2-A842ACB41800}"/>
              </a:ext>
            </a:extLst>
          </p:cNvPr>
          <p:cNvSpPr>
            <a:spLocks noGrp="1"/>
          </p:cNvSpPr>
          <p:nvPr>
            <p:ph type="subTitle" idx="1"/>
          </p:nvPr>
        </p:nvSpPr>
        <p:spPr/>
        <p:txBody>
          <a:bodyPr>
            <a:normAutofit lnSpcReduction="10000"/>
          </a:bodyPr>
          <a:lstStyle/>
          <a:p>
            <a:r>
              <a:rPr lang="en-US" b="0" i="0" dirty="0">
                <a:solidFill>
                  <a:srgbClr val="666666"/>
                </a:solidFill>
                <a:effectLst/>
                <a:latin typeface="Roboto" panose="02000000000000000000" pitchFamily="2" charset="0"/>
              </a:rPr>
              <a:t>Encephalitis is inflammation of the brain. The severity can be variable with symptoms including reduced or alteration in consciousness, headache, fever, confusion, a stiff neck, and vomiting. Complications may include seizures, hallucinations, trouble speaking, memory problems, and problems with hearing.</a:t>
            </a:r>
            <a:endParaRPr lang="en-IN"/>
          </a:p>
        </p:txBody>
      </p:sp>
    </p:spTree>
    <p:extLst>
      <p:ext uri="{BB962C8B-B14F-4D97-AF65-F5344CB8AC3E}">
        <p14:creationId xmlns:p14="http://schemas.microsoft.com/office/powerpoint/2010/main" val="3329854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00E73-86F8-ACD5-6486-43C67A54BDF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3B8C549-A263-CC5C-8B40-0F019EC9DE69}"/>
              </a:ext>
            </a:extLst>
          </p:cNvPr>
          <p:cNvSpPr>
            <a:spLocks noGrp="1"/>
          </p:cNvSpPr>
          <p:nvPr>
            <p:ph idx="1"/>
          </p:nvPr>
        </p:nvSpPr>
        <p:spPr>
          <a:xfrm>
            <a:off x="883920" y="1840865"/>
            <a:ext cx="10515600" cy="4351338"/>
          </a:xfrm>
        </p:spPr>
        <p:txBody>
          <a:bodyPr>
            <a:normAutofit fontScale="550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solidFill>
                <a:schemeClr val="tx1"/>
              </a:solidFill>
              <a:effectLst/>
              <a:latin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solidFill>
                <a:schemeClr val="tx1"/>
              </a:solidFill>
              <a:effectLst/>
              <a:latin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latin typeface="Helvetica" panose="020B0604020202020204" pitchFamily="34" charset="0"/>
              </a:rPr>
              <a:t>Prevention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Helvetica" panose="020B0604020202020204" pitchFamily="34" charset="0"/>
              </a:rPr>
              <a:t>Protection against mosquitoes and ticks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Helvetica" panose="020B0604020202020204" pitchFamily="34" charset="0"/>
              </a:rPr>
              <a:t>Dress to protect yourself.</a:t>
            </a:r>
            <a:r>
              <a:rPr kumimoji="0" lang="en-US" altLang="en-US" sz="2800" b="0" i="0" u="none" strike="noStrike" cap="none" normalizeH="0" baseline="0" dirty="0">
                <a:ln>
                  <a:noFill/>
                </a:ln>
                <a:solidFill>
                  <a:schemeClr val="tx1"/>
                </a:solidFill>
                <a:effectLst/>
                <a:latin typeface="Helvetica" panose="020B0604020202020204" pitchFamily="34" charset="0"/>
              </a:rPr>
              <a:t> Wear long-sleeved shirts and long pants if you're outside between dusk and dawn when mosquitoes are most active, and when you're in a wooded area with tall grasses and shrubs where ticks are more common.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Helvetica" panose="020B0604020202020204" pitchFamily="34" charset="0"/>
              </a:rPr>
              <a:t>Apply mosquito repellent.</a:t>
            </a:r>
            <a:r>
              <a:rPr kumimoji="0" lang="en-US" altLang="en-US" sz="2800" b="0" i="0" u="none" strike="noStrike" cap="none" normalizeH="0" baseline="0" dirty="0">
                <a:ln>
                  <a:noFill/>
                </a:ln>
                <a:solidFill>
                  <a:schemeClr val="tx1"/>
                </a:solidFill>
                <a:effectLst/>
                <a:latin typeface="Helvetica" panose="020B0604020202020204" pitchFamily="34" charset="0"/>
              </a:rPr>
              <a:t> Chemicals such as DEET can be applied to both the skin and clothes. To apply repellent to your face, spray it on your hands and then wipe it on your face. If you're using both sunscreen and a repellent, apply sunscreen first.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Helvetica" panose="020B0604020202020204" pitchFamily="34" charset="0"/>
              </a:rPr>
              <a:t>Use insecticide.</a:t>
            </a:r>
            <a:r>
              <a:rPr kumimoji="0" lang="en-US" altLang="en-US" sz="2800" b="0" i="0" u="none" strike="noStrike" cap="none" normalizeH="0" baseline="0" dirty="0">
                <a:ln>
                  <a:noFill/>
                </a:ln>
                <a:solidFill>
                  <a:schemeClr val="tx1"/>
                </a:solidFill>
                <a:effectLst/>
                <a:latin typeface="Helvetica" panose="020B0604020202020204" pitchFamily="34" charset="0"/>
              </a:rPr>
              <a:t> The Environmental Protection Agency recommends the use of products containing permethrin, which repels and kills ticks and mosquitoes. These products can be sprayed on clothing, tents and other outdoor gear. Permethrin shouldn't be applied to the skin.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Helvetica" panose="020B0604020202020204" pitchFamily="34" charset="0"/>
              </a:rPr>
              <a:t>Avoid mosquitoes.</a:t>
            </a:r>
            <a:r>
              <a:rPr kumimoji="0" lang="en-US" altLang="en-US" sz="2800" b="0" i="0" u="none" strike="noStrike" cap="none" normalizeH="0" baseline="0" dirty="0">
                <a:ln>
                  <a:noFill/>
                </a:ln>
                <a:solidFill>
                  <a:schemeClr val="tx1"/>
                </a:solidFill>
                <a:effectLst/>
                <a:latin typeface="Helvetica" panose="020B0604020202020204" pitchFamily="34" charset="0"/>
              </a:rPr>
              <a:t> Refrain from unnecessary activity in places where mosquitoes are most common. If possible, avoid being outdoors from dusk till dawn, when mosquitoes are most active. Repair broken windows and screens.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Helvetica" panose="020B0604020202020204" pitchFamily="34" charset="0"/>
              </a:rPr>
              <a:t>Get rid of water sources outside your home.</a:t>
            </a:r>
            <a:r>
              <a:rPr kumimoji="0" lang="en-US" altLang="en-US" sz="2800" b="0" i="0" u="none" strike="noStrike" cap="none" normalizeH="0" baseline="0" dirty="0">
                <a:ln>
                  <a:noFill/>
                </a:ln>
                <a:solidFill>
                  <a:schemeClr val="tx1"/>
                </a:solidFill>
                <a:effectLst/>
                <a:latin typeface="Helvetica" panose="020B0604020202020204" pitchFamily="34" charset="0"/>
              </a:rPr>
              <a:t> Eliminate standing water in your yard, where mosquitoes can lay their eggs. Common problems include flowerpots or other gardening containers, flat roofs, old tires and clogged gutters.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Helvetica" panose="020B0604020202020204" pitchFamily="34" charset="0"/>
              </a:rPr>
              <a:t>Look for outdoor signs of viral disease.</a:t>
            </a:r>
            <a:r>
              <a:rPr kumimoji="0" lang="en-US" altLang="en-US" sz="2800" b="0" i="0" u="none" strike="noStrike" cap="none" normalizeH="0" baseline="0" dirty="0">
                <a:ln>
                  <a:noFill/>
                </a:ln>
                <a:solidFill>
                  <a:schemeClr val="tx1"/>
                </a:solidFill>
                <a:effectLst/>
                <a:latin typeface="Helvetica" panose="020B0604020202020204" pitchFamily="34" charset="0"/>
              </a:rPr>
              <a:t> If you notice sick or dying birds or animals, report your observations to your local health department.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Helvetica" panose="020B0604020202020204" pitchFamily="34" charset="0"/>
            </a:endParaRPr>
          </a:p>
          <a:p>
            <a:endParaRPr lang="en-IN" dirty="0"/>
          </a:p>
        </p:txBody>
      </p:sp>
    </p:spTree>
    <p:extLst>
      <p:ext uri="{BB962C8B-B14F-4D97-AF65-F5344CB8AC3E}">
        <p14:creationId xmlns:p14="http://schemas.microsoft.com/office/powerpoint/2010/main" val="29419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2835F-26A2-5BEC-17C4-05F703BECC0B}"/>
              </a:ext>
            </a:extLst>
          </p:cNvPr>
          <p:cNvSpPr>
            <a:spLocks noGrp="1"/>
          </p:cNvSpPr>
          <p:nvPr>
            <p:ph type="title"/>
          </p:nvPr>
        </p:nvSpPr>
        <p:spPr/>
        <p:txBody>
          <a:bodyPr/>
          <a:lstStyle/>
          <a:p>
            <a:r>
              <a:rPr lang="en-IN" dirty="0"/>
              <a:t>vaccine</a:t>
            </a:r>
          </a:p>
        </p:txBody>
      </p:sp>
      <p:sp>
        <p:nvSpPr>
          <p:cNvPr id="3" name="Content Placeholder 2">
            <a:extLst>
              <a:ext uri="{FF2B5EF4-FFF2-40B4-BE49-F238E27FC236}">
                <a16:creationId xmlns:a16="http://schemas.microsoft.com/office/drawing/2014/main" id="{3C76C821-960F-97C1-4736-B8BE2567E6AE}"/>
              </a:ext>
            </a:extLst>
          </p:cNvPr>
          <p:cNvSpPr>
            <a:spLocks noGrp="1"/>
          </p:cNvSpPr>
          <p:nvPr>
            <p:ph idx="1"/>
          </p:nvPr>
        </p:nvSpPr>
        <p:spPr/>
        <p:txBody>
          <a:bodyPr/>
          <a:lstStyle/>
          <a:p>
            <a:r>
              <a:rPr lang="en-IN" dirty="0"/>
              <a:t>killed vaccines against EEEV, WEEV, Japanese encephalitis virus.</a:t>
            </a:r>
          </a:p>
          <a:p>
            <a:r>
              <a:rPr lang="en-US" dirty="0"/>
              <a:t>live Japanese encephalitis virus vaccine is used in China. These vaccines are meant for people working with the virus or at risk for contact. A live vaccine against VEEV is available but only for use in domestic animals. </a:t>
            </a:r>
            <a:r>
              <a:rPr lang="en-US"/>
              <a:t>JE strainSA14-14-2</a:t>
            </a:r>
            <a:endParaRPr lang="en-IN"/>
          </a:p>
        </p:txBody>
      </p:sp>
    </p:spTree>
    <p:extLst>
      <p:ext uri="{BB962C8B-B14F-4D97-AF65-F5344CB8AC3E}">
        <p14:creationId xmlns:p14="http://schemas.microsoft.com/office/powerpoint/2010/main" val="3658884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6054510-6DA2-5C59-F5A7-877F9F5492C6}"/>
              </a:ext>
            </a:extLst>
          </p:cNvPr>
          <p:cNvPicPr>
            <a:picLocks noGrp="1" noChangeAspect="1"/>
          </p:cNvPicPr>
          <p:nvPr>
            <p:ph idx="4294967295"/>
          </p:nvPr>
        </p:nvPicPr>
        <p:blipFill>
          <a:blip r:embed="rId2"/>
          <a:stretch>
            <a:fillRect/>
          </a:stretch>
        </p:blipFill>
        <p:spPr>
          <a:xfrm>
            <a:off x="2909888" y="1473200"/>
            <a:ext cx="9282112" cy="5129213"/>
          </a:xfrm>
        </p:spPr>
      </p:pic>
    </p:spTree>
    <p:extLst>
      <p:ext uri="{BB962C8B-B14F-4D97-AF65-F5344CB8AC3E}">
        <p14:creationId xmlns:p14="http://schemas.microsoft.com/office/powerpoint/2010/main" val="1633987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7E536D-18F3-99AE-66C8-B956EB7BEB20}"/>
              </a:ext>
            </a:extLst>
          </p:cNvPr>
          <p:cNvSpPr txBox="1"/>
          <p:nvPr/>
        </p:nvSpPr>
        <p:spPr>
          <a:xfrm>
            <a:off x="3048802" y="2554243"/>
            <a:ext cx="6097604" cy="1754326"/>
          </a:xfrm>
          <a:prstGeom prst="rect">
            <a:avLst/>
          </a:prstGeom>
          <a:noFill/>
        </p:spPr>
        <p:txBody>
          <a:bodyPr wrap="square">
            <a:spAutoFit/>
          </a:bodyPr>
          <a:lstStyle/>
          <a:p>
            <a:r>
              <a:rPr lang="en-US" b="0" i="0" dirty="0">
                <a:solidFill>
                  <a:srgbClr val="444444"/>
                </a:solidFill>
                <a:effectLst/>
                <a:latin typeface="Roboto" panose="02000000000000000000" pitchFamily="2" charset="0"/>
              </a:rPr>
              <a:t>Japanese encephalitis Japanese encephalitis is a mosquito borne zoonotic viral disease, caused by Japanese encephalitis virus (JEV). The occurrence of disease is widespread in 24 countries of South- East Asia and Western Pacific region. The main vector of JE is Culex </a:t>
            </a:r>
            <a:r>
              <a:rPr lang="en-US" b="0" i="0" dirty="0" err="1">
                <a:solidFill>
                  <a:srgbClr val="444444"/>
                </a:solidFill>
                <a:effectLst/>
                <a:latin typeface="Roboto" panose="02000000000000000000" pitchFamily="2" charset="0"/>
              </a:rPr>
              <a:t>tritaeniorhynchus</a:t>
            </a:r>
            <a:r>
              <a:rPr lang="en-US" b="0" i="0" dirty="0">
                <a:solidFill>
                  <a:srgbClr val="444444"/>
                </a:solidFill>
                <a:effectLst/>
                <a:latin typeface="Roboto" panose="02000000000000000000" pitchFamily="2" charset="0"/>
              </a:rPr>
              <a:t>, spread across India</a:t>
            </a:r>
            <a:endParaRPr lang="en-IN" dirty="0"/>
          </a:p>
        </p:txBody>
      </p:sp>
    </p:spTree>
    <p:extLst>
      <p:ext uri="{BB962C8B-B14F-4D97-AF65-F5344CB8AC3E}">
        <p14:creationId xmlns:p14="http://schemas.microsoft.com/office/powerpoint/2010/main" val="795756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25C1B-6304-2F42-C941-49AA7EF6F6CA}"/>
              </a:ext>
            </a:extLst>
          </p:cNvPr>
          <p:cNvSpPr>
            <a:spLocks noGrp="1"/>
          </p:cNvSpPr>
          <p:nvPr>
            <p:ph type="title"/>
          </p:nvPr>
        </p:nvSpPr>
        <p:spPr/>
        <p:txBody>
          <a:bodyPr/>
          <a:lstStyle/>
          <a:p>
            <a:r>
              <a:rPr lang="en-IN" b="0" i="0" dirty="0">
                <a:solidFill>
                  <a:srgbClr val="000000"/>
                </a:solidFill>
                <a:effectLst/>
                <a:latin typeface="Merriweather" panose="00000500000000000000" pitchFamily="2" charset="0"/>
              </a:rPr>
              <a:t>Japanese Encephalitis Vaccine</a:t>
            </a:r>
            <a:br>
              <a:rPr lang="en-IN" b="0" i="0" dirty="0">
                <a:solidFill>
                  <a:srgbClr val="000000"/>
                </a:solidFill>
                <a:effectLst/>
                <a:latin typeface="Merriweather" panose="00000500000000000000" pitchFamily="2" charset="0"/>
              </a:rPr>
            </a:br>
            <a:endParaRPr lang="en-IN" dirty="0"/>
          </a:p>
        </p:txBody>
      </p:sp>
      <p:sp>
        <p:nvSpPr>
          <p:cNvPr id="3" name="Content Placeholder 2">
            <a:extLst>
              <a:ext uri="{FF2B5EF4-FFF2-40B4-BE49-F238E27FC236}">
                <a16:creationId xmlns:a16="http://schemas.microsoft.com/office/drawing/2014/main" id="{F2498160-E649-DC66-D240-904E2CE3170E}"/>
              </a:ext>
            </a:extLst>
          </p:cNvPr>
          <p:cNvSpPr>
            <a:spLocks noGrp="1"/>
          </p:cNvSpPr>
          <p:nvPr>
            <p:ph idx="1"/>
          </p:nvPr>
        </p:nvSpPr>
        <p:spPr/>
        <p:txBody>
          <a:bodyPr/>
          <a:lstStyle/>
          <a:p>
            <a:r>
              <a:rPr lang="en-US" b="0" i="0" dirty="0">
                <a:solidFill>
                  <a:srgbClr val="000000"/>
                </a:solidFill>
                <a:effectLst/>
                <a:latin typeface="Open Sans" panose="020B0606030504020204" pitchFamily="34" charset="0"/>
              </a:rPr>
              <a:t>Inactivated Vero cell culture-derived Japanese encephalitis (JE) vaccine (manufactured as IXIARO) is the only JE vaccine licensed and available in the United States. This vaccine was approved in March 2009 for use in people aged 17 years and older and in May 2013 for use in children 2 months through 16 years of age. It is given as a two-dose series, with the doses spaced 28 days</a:t>
            </a:r>
            <a:endParaRPr lang="en-IN" dirty="0"/>
          </a:p>
        </p:txBody>
      </p:sp>
    </p:spTree>
    <p:extLst>
      <p:ext uri="{BB962C8B-B14F-4D97-AF65-F5344CB8AC3E}">
        <p14:creationId xmlns:p14="http://schemas.microsoft.com/office/powerpoint/2010/main" val="3110687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569FD3A-D4B7-FC35-9785-D7091AC6FB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082" y="0"/>
            <a:ext cx="9971835" cy="6858000"/>
          </a:xfrm>
          <a:prstGeom prst="rect">
            <a:avLst/>
          </a:prstGeom>
        </p:spPr>
      </p:pic>
    </p:spTree>
    <p:extLst>
      <p:ext uri="{BB962C8B-B14F-4D97-AF65-F5344CB8AC3E}">
        <p14:creationId xmlns:p14="http://schemas.microsoft.com/office/powerpoint/2010/main" val="3158421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61EF5F-59B4-1A33-C8C4-D9A294D748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512" y="818148"/>
            <a:ext cx="10347157" cy="4937760"/>
          </a:xfrm>
          <a:prstGeom prst="rect">
            <a:avLst/>
          </a:prstGeom>
        </p:spPr>
      </p:pic>
    </p:spTree>
    <p:extLst>
      <p:ext uri="{BB962C8B-B14F-4D97-AF65-F5344CB8AC3E}">
        <p14:creationId xmlns:p14="http://schemas.microsoft.com/office/powerpoint/2010/main" val="1498071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FD39ED3-53CB-A639-193F-36108F3973D9}"/>
              </a:ext>
            </a:extLst>
          </p:cNvPr>
          <p:cNvSpPr txBox="1"/>
          <p:nvPr/>
        </p:nvSpPr>
        <p:spPr>
          <a:xfrm>
            <a:off x="987228" y="1584364"/>
            <a:ext cx="9613338" cy="2308324"/>
          </a:xfrm>
          <a:prstGeom prst="rect">
            <a:avLst/>
          </a:prstGeom>
          <a:noFill/>
        </p:spPr>
        <p:txBody>
          <a:bodyPr wrap="square">
            <a:spAutoFit/>
          </a:bodyPr>
          <a:lstStyle/>
          <a:p>
            <a:pPr algn="l"/>
            <a:r>
              <a:rPr lang="en-US" b="0" i="0" dirty="0">
                <a:solidFill>
                  <a:srgbClr val="111111"/>
                </a:solidFill>
                <a:effectLst/>
                <a:latin typeface="Helvetica" panose="020B0604020202020204" pitchFamily="34" charset="0"/>
              </a:rPr>
              <a:t>Encephalitis  is inflammation of the brain. There are several causes, but the most common is a viral infection.</a:t>
            </a:r>
          </a:p>
          <a:p>
            <a:pPr algn="l"/>
            <a:r>
              <a:rPr lang="en-US" b="0" i="0" dirty="0">
                <a:solidFill>
                  <a:srgbClr val="111111"/>
                </a:solidFill>
                <a:effectLst/>
                <a:latin typeface="Helvetica" panose="020B0604020202020204" pitchFamily="34" charset="0"/>
              </a:rPr>
              <a:t>Encephalitis often causes only mild flu-like signs and symptoms — such as a fever or headache — or no symptoms at all. Sometimes the flu-like symptoms are more severe. Encephalitis can also cause confused thinking, seizures, or problems with movement or with senses such as sight or hearing.</a:t>
            </a:r>
          </a:p>
          <a:p>
            <a:pPr algn="l"/>
            <a:r>
              <a:rPr lang="en-US" b="0" i="0" dirty="0">
                <a:solidFill>
                  <a:srgbClr val="111111"/>
                </a:solidFill>
                <a:effectLst/>
                <a:latin typeface="Helvetica" panose="020B0604020202020204" pitchFamily="34" charset="0"/>
              </a:rPr>
              <a:t>In some cases, encephalitis can be life-threatening. Timely diagnosis and treatment are important because it's difficult to predict how encephalitis will affect each individual</a:t>
            </a:r>
          </a:p>
        </p:txBody>
      </p:sp>
    </p:spTree>
    <p:extLst>
      <p:ext uri="{BB962C8B-B14F-4D97-AF65-F5344CB8AC3E}">
        <p14:creationId xmlns:p14="http://schemas.microsoft.com/office/powerpoint/2010/main" val="368325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BA5AE33-23DF-F072-8639-F6F80D7FCA90}"/>
              </a:ext>
            </a:extLst>
          </p:cNvPr>
          <p:cNvSpPr txBox="1"/>
          <p:nvPr/>
        </p:nvSpPr>
        <p:spPr>
          <a:xfrm>
            <a:off x="1068405" y="-61858"/>
            <a:ext cx="9702264" cy="5878532"/>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Helvetica" panose="020B0604020202020204" pitchFamily="34" charset="0"/>
              </a:rPr>
              <a:t>Most people with viral encephalitis have mild flu-like symptoms, such as: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Helvetica" panose="020B0604020202020204" pitchFamily="34" charset="0"/>
              </a:rPr>
              <a:t>Headache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Helvetica" panose="020B0604020202020204" pitchFamily="34" charset="0"/>
              </a:rPr>
              <a:t>Fever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Helvetica" panose="020B0604020202020204" pitchFamily="34" charset="0"/>
              </a:rPr>
              <a:t>Aches in muscles or joints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Helvetica" panose="020B0604020202020204" pitchFamily="34" charset="0"/>
              </a:rPr>
              <a:t>Fatigue or weakness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Helvetica" panose="020B0604020202020204" pitchFamily="34" charset="0"/>
              </a:rPr>
              <a:t>Sometimes the signs and symptoms are more severe, and might include: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Helvetica" panose="020B0604020202020204" pitchFamily="34" charset="0"/>
              </a:rPr>
              <a:t>Confusion, agitation or hallucinations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Helvetica" panose="020B0604020202020204" pitchFamily="34" charset="0"/>
              </a:rPr>
              <a:t>Seizures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Helvetica" panose="020B0604020202020204" pitchFamily="34" charset="0"/>
              </a:rPr>
              <a:t>Loss of sensation or paralysis in certain areas of the face or body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Helvetica" panose="020B0604020202020204" pitchFamily="34" charset="0"/>
              </a:rPr>
              <a:t>Muscle weakness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Helvetica" panose="020B0604020202020204" pitchFamily="34" charset="0"/>
              </a:rPr>
              <a:t>Problems with speech or hearing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Helvetica" panose="020B0604020202020204" pitchFamily="34" charset="0"/>
              </a:rPr>
              <a:t>Loss of consciousness (including coma)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Helvetica" panose="020B0604020202020204" pitchFamily="34" charset="0"/>
              </a:rPr>
              <a:t>In infants and young children, signs and symptoms might also include: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Helvetica" panose="020B0604020202020204" pitchFamily="34" charset="0"/>
              </a:rPr>
              <a:t>Bulging in the soft spots (fontanels) of an infant's skull</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Helvetica" panose="020B0604020202020204" pitchFamily="34" charset="0"/>
              </a:rPr>
              <a:t>Nausea and vomiting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Helvetica" panose="020B0604020202020204" pitchFamily="34" charset="0"/>
              </a:rPr>
              <a:t>Body stiffness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Helvetica" panose="020B0604020202020204" pitchFamily="34" charset="0"/>
              </a:rPr>
              <a:t>Poor feeding or not waking for a feeding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Helvetica" panose="020B0604020202020204" pitchFamily="34" charset="0"/>
              </a:rPr>
              <a:t>Irritability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500" b="1" i="0" u="none" strike="noStrike" cap="none" normalizeH="0" baseline="0" dirty="0">
              <a:ln>
                <a:noFill/>
              </a:ln>
              <a:solidFill>
                <a:schemeClr val="tx1"/>
              </a:solidFill>
              <a:effectLst/>
              <a:latin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900" b="0" i="0" u="none" strike="noStrike" cap="none" normalizeH="0" baseline="0" dirty="0">
              <a:ln>
                <a:noFill/>
              </a:ln>
              <a:solidFill>
                <a:schemeClr val="tx1"/>
              </a:solidFill>
              <a:effectLst/>
              <a:latin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Helvetica" panose="020B0604020202020204" pitchFamily="34" charset="0"/>
              </a:rPr>
              <a:t>. </a:t>
            </a:r>
            <a:endParaRPr kumimoji="0" lang="en-US" altLang="en-US" sz="1900" b="0" i="0" u="none" strike="noStrike" cap="none" normalizeH="0" baseline="0" dirty="0">
              <a:ln>
                <a:noFill/>
              </a:ln>
              <a:solidFill>
                <a:schemeClr val="tx1"/>
              </a:solidFill>
              <a:effectLst/>
              <a:latin typeface="Helvetica" panose="020B0604020202020204" pitchFamily="34" charset="0"/>
            </a:endParaRPr>
          </a:p>
        </p:txBody>
      </p:sp>
    </p:spTree>
    <p:extLst>
      <p:ext uri="{BB962C8B-B14F-4D97-AF65-F5344CB8AC3E}">
        <p14:creationId xmlns:p14="http://schemas.microsoft.com/office/powerpoint/2010/main" val="4041956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3A92E-0ACE-AF80-0C66-0379E73909C2}"/>
              </a:ext>
            </a:extLst>
          </p:cNvPr>
          <p:cNvSpPr>
            <a:spLocks noGrp="1"/>
          </p:cNvSpPr>
          <p:nvPr>
            <p:ph type="title"/>
          </p:nvPr>
        </p:nvSpPr>
        <p:spPr/>
        <p:txBody>
          <a:bodyPr/>
          <a:lstStyle/>
          <a:p>
            <a:r>
              <a:rPr kumimoji="0" lang="en-US" altLang="en-US" sz="4400" b="0" i="0" u="none" strike="noStrike" cap="none" normalizeH="0" baseline="0">
                <a:ln>
                  <a:noFill/>
                </a:ln>
                <a:solidFill>
                  <a:schemeClr val="tx1"/>
                </a:solidFill>
                <a:effectLst/>
                <a:latin typeface="Helvetica" panose="020B0604020202020204" pitchFamily="34" charset="0"/>
              </a:rPr>
              <a:t>Causes</a:t>
            </a:r>
            <a:br>
              <a:rPr kumimoji="0" lang="en-US" altLang="en-US" sz="4400" b="0" i="0" u="none" strike="noStrike" cap="none" normalizeH="0" baseline="0">
                <a:ln>
                  <a:noFill/>
                </a:ln>
                <a:solidFill>
                  <a:schemeClr val="tx1"/>
                </a:solidFill>
                <a:effectLst/>
                <a:latin typeface="Helvetica" panose="020B0604020202020204" pitchFamily="34" charset="0"/>
              </a:rPr>
            </a:br>
            <a:endParaRPr lang="en-IN"/>
          </a:p>
        </p:txBody>
      </p:sp>
      <p:sp>
        <p:nvSpPr>
          <p:cNvPr id="3" name="Content Placeholder 2">
            <a:extLst>
              <a:ext uri="{FF2B5EF4-FFF2-40B4-BE49-F238E27FC236}">
                <a16:creationId xmlns:a16="http://schemas.microsoft.com/office/drawing/2014/main" id="{4981A865-38B6-E4B6-934E-01A570973389}"/>
              </a:ext>
            </a:extLst>
          </p:cNvPr>
          <p:cNvSpPr>
            <a:spLocks noGrp="1"/>
          </p:cNvSpPr>
          <p:nvPr>
            <p:ph idx="1"/>
          </p:nvPr>
        </p:nvSpPr>
        <p:spPr/>
        <p:txBody>
          <a:bodyP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Helvetica" panose="020B0604020202020204" pitchFamily="34" charset="0"/>
              </a:rPr>
              <a:t>There are two main types of encephalitis: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Helvetica" panose="020B0604020202020204" pitchFamily="34" charset="0"/>
              </a:rPr>
              <a:t>Primary encephalitis.</a:t>
            </a:r>
            <a:r>
              <a:rPr kumimoji="0" lang="en-US" altLang="en-US" sz="2800" b="0" i="0" u="none" strike="noStrike" cap="none" normalizeH="0" baseline="0" dirty="0">
                <a:ln>
                  <a:noFill/>
                </a:ln>
                <a:solidFill>
                  <a:schemeClr val="tx1"/>
                </a:solidFill>
                <a:effectLst/>
                <a:latin typeface="Helvetica" panose="020B0604020202020204" pitchFamily="34" charset="0"/>
              </a:rPr>
              <a:t> This condition occurs when a virus or other agent directly infects the brain. The infection may be concentrated in one area or widespread. A primary infection may be a reactivation of a virus that had been inactive after a previous illness.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Helvetica" panose="020B0604020202020204" pitchFamily="34" charset="0"/>
              </a:rPr>
              <a:t>Secondary encephalitis.</a:t>
            </a:r>
            <a:r>
              <a:rPr kumimoji="0" lang="en-US" altLang="en-US" sz="2800" b="0" i="0" u="none" strike="noStrike" cap="none" normalizeH="0" baseline="0" dirty="0">
                <a:ln>
                  <a:noFill/>
                </a:ln>
                <a:solidFill>
                  <a:schemeClr val="tx1"/>
                </a:solidFill>
                <a:effectLst/>
                <a:latin typeface="Helvetica" panose="020B0604020202020204" pitchFamily="34" charset="0"/>
              </a:rPr>
              <a:t> This condition results from a faulty immune system reaction to an infection elsewhere in the body. Instead of attacking only the cells causing the infection, the immune system also mistakenly attacks healthy cells in the brain. Also known as post-infection encephalitis, secondary encephalitis often occurs two to three weeks after the initial infection.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Helvetica" panose="020B0604020202020204" pitchFamily="34" charset="0"/>
            </a:endParaRPr>
          </a:p>
        </p:txBody>
      </p:sp>
    </p:spTree>
    <p:extLst>
      <p:ext uri="{BB962C8B-B14F-4D97-AF65-F5344CB8AC3E}">
        <p14:creationId xmlns:p14="http://schemas.microsoft.com/office/powerpoint/2010/main" val="14632067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584</TotalTime>
  <Words>814</Words>
  <Application>Microsoft Office PowerPoint</Application>
  <PresentationFormat>Widescreen</PresentationFormat>
  <Paragraphs>47</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Helvetica</vt:lpstr>
      <vt:lpstr>Merriweather</vt:lpstr>
      <vt:lpstr>Open Sans</vt:lpstr>
      <vt:lpstr>Roboto</vt:lpstr>
      <vt:lpstr>Office Theme</vt:lpstr>
      <vt:lpstr>Encephalitis Virus</vt:lpstr>
      <vt:lpstr>PowerPoint Presentation</vt:lpstr>
      <vt:lpstr>PowerPoint Presentation</vt:lpstr>
      <vt:lpstr>Japanese Encephalitis Vaccine </vt:lpstr>
      <vt:lpstr>PowerPoint Presentation</vt:lpstr>
      <vt:lpstr>PowerPoint Presentation</vt:lpstr>
      <vt:lpstr>PowerPoint Presentation</vt:lpstr>
      <vt:lpstr>PowerPoint Presentation</vt:lpstr>
      <vt:lpstr>Causes </vt:lpstr>
      <vt:lpstr>PowerPoint Presentation</vt:lpstr>
      <vt:lpstr>vaccine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Encephalitis Virus</dc:title>
  <dc:creator>Manishi</dc:creator>
  <cp:lastModifiedBy>Manishi</cp:lastModifiedBy>
  <cp:revision>3</cp:revision>
  <dcterms:created xsi:type="dcterms:W3CDTF">2022-05-09T06:45:58Z</dcterms:created>
  <dcterms:modified xsi:type="dcterms:W3CDTF">2022-05-17T07:51:43Z</dcterms:modified>
</cp:coreProperties>
</file>