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8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0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64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8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56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05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94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0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6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44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07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3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7FA8-797F-4B13-BBC0-F8414F221570}" type="datetimeFigureOut">
              <a:rPr lang="en-IN" smtClean="0"/>
              <a:t>08-10-2022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FD2935-24CB-4F92-9DDB-A5FBC25A826F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56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A6E7-D312-14E4-2723-AB3117024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465" y="833120"/>
            <a:ext cx="11251932" cy="2385502"/>
          </a:xfrm>
        </p:spPr>
        <p:txBody>
          <a:bodyPr/>
          <a:lstStyle/>
          <a:p>
            <a:pPr algn="ctr"/>
            <a:r>
              <a:rPr lang="en-IN" sz="6000" dirty="0">
                <a:latin typeface="Colonna MT" panose="04020805060202030203" pitchFamily="82" charset="0"/>
              </a:rPr>
              <a:t>GASTRORETENTIVE DRUG DELIVERY SYSTEMS</a:t>
            </a:r>
            <a:br>
              <a:rPr lang="en-IN" sz="6000" dirty="0">
                <a:latin typeface="Colonna MT" panose="04020805060202030203" pitchFamily="82" charset="0"/>
              </a:rPr>
            </a:br>
            <a:r>
              <a:rPr lang="en-IN" sz="3200" b="1" dirty="0">
                <a:latin typeface="Cascadia Mono Light" panose="020B0609020000020004" pitchFamily="49" charset="0"/>
                <a:ea typeface="Cascadia Mono Light" panose="020B0609020000020004" pitchFamily="49" charset="0"/>
                <a:cs typeface="Cascadia Mono Light" panose="020B0609020000020004" pitchFamily="49" charset="0"/>
              </a:rPr>
              <a:t>PART-2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7141C-8571-9CDF-D9E6-C5472C5D8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122862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n-IN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DR. KALPANA KUSHWAHA</a:t>
            </a:r>
          </a:p>
          <a:p>
            <a:pPr algn="ctr"/>
            <a:r>
              <a:rPr lang="en-IN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(School of pharmaceutical sciences, </a:t>
            </a:r>
          </a:p>
          <a:p>
            <a:pPr algn="ctr"/>
            <a:r>
              <a:rPr lang="en-IN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Csjm University Kanpur)</a:t>
            </a:r>
          </a:p>
        </p:txBody>
      </p:sp>
    </p:spTree>
    <p:extLst>
      <p:ext uri="{BB962C8B-B14F-4D97-AF65-F5344CB8AC3E}">
        <p14:creationId xmlns:p14="http://schemas.microsoft.com/office/powerpoint/2010/main" val="396466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0BA4-89B2-38D6-56F4-65DBABB3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317" y="652388"/>
            <a:ext cx="9404723" cy="1400530"/>
          </a:xfrm>
        </p:spPr>
        <p:txBody>
          <a:bodyPr>
            <a:normAutofit/>
          </a:bodyPr>
          <a:lstStyle/>
          <a:p>
            <a:r>
              <a:rPr lang="en-IN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B829-E3CE-A91E-6BD0-8E756586B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Bookman Old Style" panose="02050604050505020204" pitchFamily="18" charset="0"/>
              </a:rPr>
              <a:t>Gastroretentive drug delivery systems are designed to be retained in the stomach for prolonged time and release active ingredients.</a:t>
            </a:r>
          </a:p>
          <a:p>
            <a:endParaRPr lang="en-IN" sz="2800" dirty="0">
              <a:latin typeface="Bookman Old Style" panose="02050604050505020204" pitchFamily="18" charset="0"/>
            </a:endParaRPr>
          </a:p>
          <a:p>
            <a:r>
              <a:rPr lang="en-IN" sz="2800" dirty="0">
                <a:latin typeface="Bookman Old Style" panose="02050604050505020204" pitchFamily="18" charset="0"/>
              </a:rPr>
              <a:t>It also enables sustained release and prolong input of drug.</a:t>
            </a:r>
          </a:p>
        </p:txBody>
      </p:sp>
    </p:spTree>
    <p:extLst>
      <p:ext uri="{BB962C8B-B14F-4D97-AF65-F5344CB8AC3E}">
        <p14:creationId xmlns:p14="http://schemas.microsoft.com/office/powerpoint/2010/main" val="69617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9942-2CC1-D304-C15D-0B79D7E5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0" y="138764"/>
            <a:ext cx="8825659" cy="19812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IN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SUITABLE FOR GRDDS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8A0E5-7EFD-4B50-303B-70959A8A9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3600" y="2250442"/>
            <a:ext cx="10688319" cy="2487595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The drugs which destroy or disturbs normal colonic microbes.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2. </a:t>
            </a:r>
            <a:r>
              <a:rPr lang="en-IN" sz="2400" dirty="0">
                <a:latin typeface="Bookman Old Style" panose="02050604050505020204" pitchFamily="18" charset="0"/>
              </a:rPr>
              <a:t>The drugs which are unstable at colonic area but stable at gastric     mucosa.    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3. </a:t>
            </a:r>
            <a:r>
              <a:rPr lang="en-IN" sz="2400" dirty="0">
                <a:latin typeface="Bookman Old Style" panose="02050604050505020204" pitchFamily="18" charset="0"/>
              </a:rPr>
              <a:t>Drugs whose solubility is less preferred to retain in stomach only.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4.</a:t>
            </a:r>
            <a:r>
              <a:rPr lang="en-IN" sz="2400" dirty="0">
                <a:latin typeface="Bookman Old Style" panose="02050604050505020204" pitchFamily="18" charset="0"/>
              </a:rPr>
              <a:t>Drugs liable at alkaline pH.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5</a:t>
            </a:r>
            <a:r>
              <a:rPr lang="en-IN" sz="2400" dirty="0">
                <a:latin typeface="Bookman Old Style" panose="02050604050505020204" pitchFamily="18" charset="0"/>
              </a:rPr>
              <a:t>.Drugs which are rapidly absorbed.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6</a:t>
            </a:r>
            <a:r>
              <a:rPr lang="en-IN" sz="2400" dirty="0">
                <a:latin typeface="Bookman Old Style" panose="02050604050505020204" pitchFamily="18" charset="0"/>
              </a:rPr>
              <a:t>.Drugs having short half life.</a:t>
            </a:r>
          </a:p>
          <a:p>
            <a:r>
              <a:rPr lang="en-IN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7.</a:t>
            </a:r>
            <a:r>
              <a:rPr lang="en-IN" sz="2400" dirty="0">
                <a:latin typeface="Bookman Old Style" panose="02050604050505020204" pitchFamily="18" charset="0"/>
              </a:rPr>
              <a:t>Drugs having narrow absorption window.</a:t>
            </a:r>
          </a:p>
        </p:txBody>
      </p:sp>
    </p:spTree>
    <p:extLst>
      <p:ext uri="{BB962C8B-B14F-4D97-AF65-F5344CB8AC3E}">
        <p14:creationId xmlns:p14="http://schemas.microsoft.com/office/powerpoint/2010/main" val="138126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FA1F9-B40C-AEDD-FEAE-356F80390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711" y="367908"/>
            <a:ext cx="9404723" cy="1400530"/>
          </a:xfrm>
        </p:spPr>
        <p:txBody>
          <a:bodyPr>
            <a:normAutofit/>
          </a:bodyPr>
          <a:lstStyle/>
          <a:p>
            <a:r>
              <a:rPr lang="en-IN" sz="4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NOT SUITABLE FOR GRDDS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4BAE-0E34-722B-6CF6-6C812494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32" y="1961478"/>
            <a:ext cx="8946541" cy="4195481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Drugs that degraded by first pass effect.</a:t>
            </a:r>
          </a:p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Drugs which show good absorption throughout the GIT.</a:t>
            </a:r>
          </a:p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Drugs unstable at gastric environment.</a:t>
            </a:r>
          </a:p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Drugs which cause gastric lesions.</a:t>
            </a:r>
          </a:p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Drugs which show site specific colon absorption.</a:t>
            </a:r>
          </a:p>
          <a:p>
            <a:pPr marL="457200" indent="-457200">
              <a:buAutoNum type="arabicPeriod"/>
            </a:pPr>
            <a:r>
              <a:rPr lang="en-IN" sz="2400" dirty="0">
                <a:latin typeface="Bookman Old Style" panose="02050604050505020204" pitchFamily="18" charset="0"/>
              </a:rPr>
              <a:t>Highly soluble drugs.</a:t>
            </a:r>
          </a:p>
        </p:txBody>
      </p:sp>
    </p:spTree>
    <p:extLst>
      <p:ext uri="{BB962C8B-B14F-4D97-AF65-F5344CB8AC3E}">
        <p14:creationId xmlns:p14="http://schemas.microsoft.com/office/powerpoint/2010/main" val="75950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0F43A5-2494-C8A8-A7EC-BCA968034469}"/>
              </a:ext>
            </a:extLst>
          </p:cNvPr>
          <p:cNvSpPr/>
          <p:nvPr/>
        </p:nvSpPr>
        <p:spPr>
          <a:xfrm>
            <a:off x="4070448" y="2967335"/>
            <a:ext cx="4051109" cy="923330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THANKYOU!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4313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</TotalTime>
  <Words>176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Cascadia Mono Light</vt:lpstr>
      <vt:lpstr>Colonna MT</vt:lpstr>
      <vt:lpstr>Footlight MT Light</vt:lpstr>
      <vt:lpstr>Gill Sans MT</vt:lpstr>
      <vt:lpstr>Gallery</vt:lpstr>
      <vt:lpstr>GASTRORETENTIVE DRUG DELIVERY SYSTEMS PART-2</vt:lpstr>
      <vt:lpstr>INTRODUCTION</vt:lpstr>
      <vt:lpstr>DRUGS SUITABLE FOR GRDDS</vt:lpstr>
      <vt:lpstr>DRUGS NOT SUITABLE FOR GRDDS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GASTRORETENTIVE DRUG DELIVERY SYSTEMS PART-2</dc:title>
  <dc:creator>Arushi</dc:creator>
  <cp:lastModifiedBy>Arushi</cp:lastModifiedBy>
  <cp:revision>1</cp:revision>
  <dcterms:created xsi:type="dcterms:W3CDTF">2022-10-08T16:25:26Z</dcterms:created>
  <dcterms:modified xsi:type="dcterms:W3CDTF">2022-10-08T17:12:44Z</dcterms:modified>
</cp:coreProperties>
</file>