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6/4/2022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6/4/2022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585"/>
            <a:ext cx="8579296" cy="6381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800" b="1" dirty="0" smtClean="0"/>
              <a:t>TO IDENTIFY THE GIVEN ORGANIC COMPOUND</a:t>
            </a:r>
          </a:p>
          <a:p>
            <a:endParaRPr lang="en-IN" sz="2000" dirty="0"/>
          </a:p>
          <a:p>
            <a:pPr marL="0" indent="0" algn="just">
              <a:buNone/>
            </a:pPr>
            <a:endParaRPr lang="en-US" sz="2000" b="1" u="sng" dirty="0"/>
          </a:p>
          <a:p>
            <a:pPr marL="0" indent="0" algn="just">
              <a:buNone/>
            </a:pPr>
            <a:r>
              <a:rPr lang="en-US" sz="2000" b="1" u="sng" dirty="0" smtClean="0"/>
              <a:t>Preliminary</a:t>
            </a:r>
            <a:r>
              <a:rPr lang="en-US" sz="2000" b="1" dirty="0" smtClean="0"/>
              <a:t> T</a:t>
            </a:r>
            <a:r>
              <a:rPr lang="en-US" sz="2000" b="1" u="sng" dirty="0" smtClean="0"/>
              <a:t>ests</a:t>
            </a:r>
            <a:r>
              <a:rPr lang="en-US" sz="2000" b="1" dirty="0" smtClean="0"/>
              <a:t>: </a:t>
            </a:r>
          </a:p>
          <a:p>
            <a:pPr marL="0" indent="0" algn="just">
              <a:buNone/>
            </a:pPr>
            <a:r>
              <a:rPr lang="en-US" sz="2000" b="1" u="sng" dirty="0" smtClean="0"/>
              <a:t>Physical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state</a:t>
            </a:r>
            <a:r>
              <a:rPr lang="en-US" sz="2000" b="1" dirty="0" smtClean="0"/>
              <a:t>:  crystalline powder</a:t>
            </a:r>
            <a:r>
              <a:rPr lang="en-US" sz="2000" b="1" dirty="0" smtClean="0"/>
              <a:t>   </a:t>
            </a:r>
          </a:p>
          <a:p>
            <a:pPr marL="0" indent="0" algn="just">
              <a:buNone/>
            </a:pPr>
            <a:r>
              <a:rPr lang="en-US" sz="2000" b="1" u="sng" dirty="0" smtClean="0"/>
              <a:t>Color</a:t>
            </a:r>
            <a:r>
              <a:rPr lang="en-US" sz="2000" b="1" u="sng" smtClean="0"/>
              <a:t>:  </a:t>
            </a:r>
            <a:r>
              <a:rPr lang="en-US" sz="2000" b="1" smtClean="0"/>
              <a:t>colorless</a:t>
            </a:r>
            <a:endParaRPr lang="en-US" sz="2000" b="1" dirty="0" smtClean="0"/>
          </a:p>
          <a:p>
            <a:pPr marL="0" indent="0" algn="just">
              <a:buNone/>
            </a:pPr>
            <a:r>
              <a:rPr lang="en-US" sz="2000" b="1" dirty="0" smtClean="0"/>
              <a:t> </a:t>
            </a:r>
            <a:r>
              <a:rPr lang="en-US" sz="2000" b="1" u="sng" dirty="0" smtClean="0"/>
              <a:t>Odour</a:t>
            </a:r>
            <a:r>
              <a:rPr lang="en-US" sz="2000" b="1" dirty="0" smtClean="0"/>
              <a:t>: pungent </a:t>
            </a:r>
            <a:endParaRPr lang="en-US" sz="2000" b="1" dirty="0"/>
          </a:p>
          <a:p>
            <a:pPr marL="0" indent="0" algn="just">
              <a:buNone/>
            </a:pPr>
            <a:r>
              <a:rPr lang="en-US" sz="2000" b="1" u="sng" dirty="0" smtClean="0"/>
              <a:t>Solubility</a:t>
            </a:r>
            <a:r>
              <a:rPr lang="en-US" sz="2000" b="1" dirty="0" smtClean="0"/>
              <a:t>: Soluble in water, and in alcohol, almost insoluble in ether     and benzene</a:t>
            </a:r>
            <a:endParaRPr lang="en-US" sz="2000" b="1" dirty="0"/>
          </a:p>
          <a:p>
            <a:pPr marL="0" indent="0" algn="just">
              <a:buNone/>
            </a:pPr>
            <a:r>
              <a:rPr lang="en-US" sz="2000" b="1" u="sng" dirty="0" smtClean="0"/>
              <a:t>Qualitative</a:t>
            </a:r>
            <a:r>
              <a:rPr lang="en-US" sz="2000" b="1" dirty="0" smtClean="0"/>
              <a:t> </a:t>
            </a:r>
            <a:r>
              <a:rPr lang="en-US" sz="2000" b="1" u="sng" dirty="0" smtClean="0"/>
              <a:t>tests</a:t>
            </a:r>
            <a:r>
              <a:rPr lang="en-US" sz="2000" b="1" dirty="0" smtClean="0"/>
              <a:t>: </a:t>
            </a:r>
          </a:p>
          <a:p>
            <a:pPr marL="0" indent="0" algn="just">
              <a:buNone/>
            </a:pPr>
            <a:r>
              <a:rPr lang="en-US" sz="2000" b="1" u="sng" dirty="0" smtClean="0"/>
              <a:t>1. BIURET TEST </a:t>
            </a:r>
            <a:r>
              <a:rPr lang="en-US" sz="2000" b="1" dirty="0" smtClean="0"/>
              <a:t>:</a:t>
            </a:r>
          </a:p>
          <a:p>
            <a:pPr marL="0" indent="0" algn="just">
              <a:buNone/>
            </a:pPr>
            <a:r>
              <a:rPr lang="en-US" sz="2000" b="1" dirty="0" smtClean="0"/>
              <a:t>Heat a small amount of substance in a dry test tube. The salt melts and ammonia is evolved. Cool the test tube  when a white residue left.</a:t>
            </a:r>
          </a:p>
          <a:p>
            <a:pPr marL="0" indent="0" algn="just">
              <a:buNone/>
            </a:pPr>
            <a:r>
              <a:rPr lang="en-US" sz="2000" b="1" dirty="0" smtClean="0"/>
              <a:t>Dissolve  it in 2 ml of  water, add a drop of cuso4 solution+ 2ml of  NaOH Solution:-------- a violet colour is obtained</a:t>
            </a:r>
            <a:endParaRPr lang="en-US" sz="2000" b="1" dirty="0" smtClean="0"/>
          </a:p>
          <a:p>
            <a:pPr marL="0" indent="0" algn="just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1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03" y="20646"/>
            <a:ext cx="8229600" cy="7647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tests continued….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issolve a small amount of  substance in dilute HCL, cool and  add few drops of NaNO2  Solution-----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gas is evolved with effervescence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Add 2-3 ml of concentrated HNO3 to .5 gram of substance  and boil, --------on cooling a white crystals of urea nitrate is  obtained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Pinch of the sample on heating with aniline----carbanilide is formed</a:t>
            </a:r>
          </a:p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given organic compound identified as 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254351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938</TotalTime>
  <Words>182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Times New Roman</vt:lpstr>
      <vt:lpstr>Wingdings 2</vt:lpstr>
      <vt:lpstr>Flow</vt:lpstr>
      <vt:lpstr>PowerPoint Presentation</vt:lpstr>
      <vt:lpstr>Qualitative tests continued….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127</cp:revision>
  <dcterms:created xsi:type="dcterms:W3CDTF">2013-12-08T14:02:41Z</dcterms:created>
  <dcterms:modified xsi:type="dcterms:W3CDTF">2022-06-04T09:40:39Z</dcterms:modified>
</cp:coreProperties>
</file>