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00C1-671B-4316-8793-A4FCE2EFA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42B67-19DA-430A-A044-62022EE1E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C8C2C-E777-491F-A0CD-513D4532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5A855-70DE-4BD1-B735-F984B9B9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E4A4B-61BF-4BB3-8D07-916B42C8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57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9819-4368-42F0-B245-D4473AC1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71967-7ED0-43A3-9F9F-0F821DD41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00583-2E4E-435A-81EF-E62F70C8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B58BC-5585-425A-8953-80CE5AA5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0D0B-2B35-4584-B445-03E7A4C9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91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830DE-A8F2-410A-9E1D-1E0DBE87A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45883-A54B-4E4D-8CC2-D8F9BD604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53FC-DAEC-46D1-9F5C-DF2A5CFD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4B41C-E548-4785-91CA-425D8758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839EB-98A2-4211-8AC3-8A171562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82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090D-2B5E-45FF-980C-FCFBE75E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EF289-5A7B-4DE0-8474-A8B81E76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E5D67-72F1-4F2D-A0FC-30EF6595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87A22-37F5-4A96-B579-BE3D545CD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89527-D680-4D9C-856B-0D2FD4DC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77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5EE78-6F05-455F-888C-63A9AA126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6C681-DC40-49FC-818A-05A477AED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4923F-FA59-4FE9-97C9-C850C17C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04DDC-20D9-489E-A08B-BA170EF2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75189-8EA4-4C49-BAEC-BD4412CF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34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746E2-C453-476F-827F-7871EDE3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C3D40-9A72-482D-959D-BD8AB5CF6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2ECC8-DFDC-45D0-A2F3-D6204B96F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EAEF2-7FE4-4626-BC7A-C9A6A066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3E3D2-2AFC-41C4-9A0C-9D14915F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D0A8F-EBDA-447B-8D49-4F2011FC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864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B9993-1DF1-4770-9E31-4C5B739A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9BB5D-EEB1-4B8B-AA94-2AD1705E4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AF6D9-868C-46A0-A185-CC6FB4B4B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2B87A-554E-4D33-BA8B-16F764F21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8A79A-ACC2-45DB-8676-CE8964D2F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AD2B6E-69F2-48C0-A8FE-121850CE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72442-651A-404E-8678-177E0A94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65416-ABA1-4B91-AF46-0BE17D8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13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E1F9-B0BD-4340-8C41-FB826222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D43957-8E76-444D-8E9A-33C2D353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C3743-386F-40C1-9F2F-228B3A3F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0BFB5-DE79-4D1C-993C-651B1C69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9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D2500-6BA4-4CFF-80DF-0AB0A253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D5323E-4269-415F-9E08-28E01F32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468AA-A488-45AF-9171-1C642DEB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46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40F6-2C63-4CC9-9915-CEC9000C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5565-86AA-4AB4-95F8-AD902282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B1652-8A64-454E-803C-FF83E0B92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5A580-1C5E-4470-9BCD-8F205A6C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A0BA6-231E-474A-9658-C45DCE14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1D8AF-CCAE-4046-B4F0-70C8980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20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3DDB2-551C-4F25-BE75-FC3CBA93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EFA280-B655-42F6-B17F-A15C47D9C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B7F23-9E27-46F7-9286-25C4AF6BC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6A3EC-7DD8-471B-94F3-F3A39A40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60605-F5C0-4359-84AF-B9E27399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1D8B6-5987-477D-B842-5A0A4BAA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22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1C7AC-33F7-41C7-9FA7-2868DD3A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68043-68FC-4A5A-9FE2-167296C6C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D4A84-169E-497B-9B8A-70DFA7B23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8F32-6F77-4DD5-9223-B0F268FB19ED}" type="datetimeFigureOut">
              <a:rPr lang="en-IN" smtClean="0"/>
              <a:t>14-05-2022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8B6C0-0F4C-4777-B52F-3C52336D0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DD271-F628-48B1-BDE3-2C6A5D842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0B47-5AF1-4B7A-BACD-524751580B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155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0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D6E787-11A6-4873-8639-DD7C96E00A27}"/>
              </a:ext>
            </a:extLst>
          </p:cNvPr>
          <p:cNvSpPr txBox="1"/>
          <p:nvPr/>
        </p:nvSpPr>
        <p:spPr>
          <a:xfrm>
            <a:off x="2319856" y="2528597"/>
            <a:ext cx="7058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54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lang="en-IN" sz="5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enzyme </a:t>
            </a:r>
          </a:p>
          <a:p>
            <a:pPr algn="ctr"/>
            <a:r>
              <a:rPr lang="en-IN" sz="5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immobilization and its application</a:t>
            </a:r>
          </a:p>
        </p:txBody>
      </p:sp>
    </p:spTree>
    <p:extLst>
      <p:ext uri="{BB962C8B-B14F-4D97-AF65-F5344CB8AC3E}">
        <p14:creationId xmlns:p14="http://schemas.microsoft.com/office/powerpoint/2010/main" val="1173950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501B95-2488-4AB9-8CBE-6F3E0FE2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614" y="0"/>
            <a:ext cx="6967251" cy="32867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45F6D5-E818-404F-B4B8-D2FC2D3F7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924" y="3286777"/>
            <a:ext cx="4922054" cy="357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9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EBA3CF-6072-4D7F-B0A7-809C5BCF0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043" y="736986"/>
            <a:ext cx="8443913" cy="486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9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9C2EB3-AC7C-4C35-A28E-3E3636217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52" y="128198"/>
            <a:ext cx="7747475" cy="666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4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160693-AAD3-42E2-BFDC-BCC530821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03" y="391886"/>
            <a:ext cx="9391272" cy="3741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390F3B-50AF-4B89-B77C-91AAD6EA6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100" y="4590137"/>
            <a:ext cx="8026868" cy="138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9A4AB3-2170-4EA2-B3AA-76454A6AF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490" y="347729"/>
            <a:ext cx="7547020" cy="61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0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39D7D4-C688-4B57-97AF-A8177D045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753" y="152246"/>
            <a:ext cx="8317561" cy="23847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5EABAD-CD41-4D06-B181-DB1F1E396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667" y="2537001"/>
            <a:ext cx="1700011" cy="2189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A0AE29-7C0D-408D-95FE-244C687EA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933" y="1415587"/>
            <a:ext cx="6175465" cy="535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13098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3219CE-9383-48B6-BA41-DF73B110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4"/>
          <a:stretch/>
        </p:blipFill>
        <p:spPr>
          <a:xfrm>
            <a:off x="1817677" y="686204"/>
            <a:ext cx="8556646" cy="61717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BF5309-26E5-4CA4-BD9B-6AB29B83CDDB}"/>
              </a:ext>
            </a:extLst>
          </p:cNvPr>
          <p:cNvSpPr txBox="1"/>
          <p:nvPr/>
        </p:nvSpPr>
        <p:spPr>
          <a:xfrm>
            <a:off x="2488941" y="0"/>
            <a:ext cx="60975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b="1" dirty="0" lang="en-IN" sz="3200">
                <a:solidFill>
                  <a:srgbClr val="C0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Enzyme immobilization</a:t>
            </a:r>
            <a:endParaRPr dirty="0" lang="en-IN" sz="3200">
              <a:solidFill>
                <a:srgbClr val="C0000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771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39046D-3A6F-48DC-9FF2-A243EEE2A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54" y="430719"/>
            <a:ext cx="9349750" cy="314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2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1B9174-B6C6-4726-BC70-793C9F89E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477" y="165716"/>
            <a:ext cx="9814148" cy="660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5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2C72D3-FA44-4DED-9BCF-FD3C48216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60" y="82004"/>
            <a:ext cx="7932825" cy="2670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D9B8E2-1A32-4193-9A32-AF84C5A8C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347" y="1417267"/>
            <a:ext cx="6284890" cy="465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66F2693-50CC-4110-A35B-49AD13761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025" y="0"/>
            <a:ext cx="5543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3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BFBF38-F540-48EB-ABB7-C25B0ECFA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85" y="915386"/>
            <a:ext cx="7320199" cy="43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9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798727-60B1-4B12-8584-C8A1A76F0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91" y="76551"/>
            <a:ext cx="9829121" cy="3144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FBF3B0-15FC-4FDE-8BC1-223BD1115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676" y="2842442"/>
            <a:ext cx="3545633" cy="38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2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DA303-5CE6-49BF-87DF-C456B4C03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65" y="562924"/>
            <a:ext cx="8647895" cy="404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4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Widescreen</PresentationFormat>
  <Paragraphs>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4</cp:revision>
  <dcterms:created xsi:type="dcterms:W3CDTF">2022-04-05T05:14:56Z</dcterms:created>
  <dcterms:modified xsi:type="dcterms:W3CDTF">2022-05-14T09:28:46Z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706283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