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92F8-2065-4111-9AB3-EEBEA8F0571D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AEC91-824B-4B47-8FE0-F9470D2B02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MeenakshyRoyals/nucleic-acid-ppt" TargetMode="External"/><Relationship Id="rId2" Type="http://schemas.openxmlformats.org/officeDocument/2006/relationships/hyperlink" Target="https://www.slideshare.net/TapeshwarYadav1/nucleotides-metabolis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Introduction of nucleic acids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28612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Pratima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Katiyar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 of Pharmaceutical Sciences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https://www.slideshare.net/TapeshwarYadav1/nucleotides-metabolism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https://www.slideshare.net/MeenakshyRoyals/nucleic-acid-ppt</a:t>
            </a:r>
            <a:endParaRPr lang="en-US" dirty="0" smtClean="0"/>
          </a:p>
          <a:p>
            <a:r>
              <a:rPr lang="en-US" dirty="0" smtClean="0"/>
              <a:t>Textbook of biochemistry by </a:t>
            </a:r>
            <a:r>
              <a:rPr lang="en-US" dirty="0" err="1" smtClean="0"/>
              <a:t>Rahul</a:t>
            </a:r>
            <a:r>
              <a:rPr lang="en-US" dirty="0" smtClean="0"/>
              <a:t> B. </a:t>
            </a:r>
            <a:r>
              <a:rPr lang="en-US" dirty="0" err="1" smtClean="0"/>
              <a:t>Lovhare</a:t>
            </a:r>
            <a:endParaRPr lang="en-US" dirty="0" smtClean="0"/>
          </a:p>
          <a:p>
            <a:r>
              <a:rPr lang="en-US" dirty="0" smtClean="0"/>
              <a:t>Biochemistry by U, </a:t>
            </a:r>
            <a:r>
              <a:rPr lang="en-US" dirty="0" err="1" smtClean="0"/>
              <a:t>Satyanarayan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7315200"/>
          <a:chOff x="0" y="0"/>
          <a:chExt cx="9753600" cy="7315200"/>
        </a:xfrm>
      </p:grpSpPr>
      <p:pic>
        <p:nvPicPr>
          <p:cNvPr id="2" name="Picture 429496729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On-screen Show (4:3)</PresentationFormat>
  <Paragraphs>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Introduction of nucleic acids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nucleic acids</dc:title>
  <dc:creator>USER</dc:creator>
  <cp:lastModifiedBy>USER</cp:lastModifiedBy>
  <cp:revision>2</cp:revision>
  <dcterms:created xsi:type="dcterms:W3CDTF">2022-05-19T09:00:10Z</dcterms:created>
  <dcterms:modified xsi:type="dcterms:W3CDTF">2022-05-19T09:15:54Z</dcterms:modified>
</cp:coreProperties>
</file>