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73" r:id="rId2"/>
    <p:sldId id="276" r:id="rId3"/>
    <p:sldId id="274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7" r:id="rId12"/>
    <p:sldId id="269" r:id="rId13"/>
    <p:sldId id="265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E1FD29-7898-42A8-8EC8-50F8EFDC356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D0D369-ED9B-4F7B-B35D-3B1A48D276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NUSHANADIKATLA/in-vitro-in-vivo-correlation-122984972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92867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INVITRO -INVIVO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CORELATIONSHIP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072074"/>
            <a:ext cx="4161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Kalpana</a:t>
            </a:r>
            <a:endParaRPr lang="en-US" dirty="0" smtClean="0"/>
          </a:p>
          <a:p>
            <a:r>
              <a:rPr lang="en-US" dirty="0" smtClean="0"/>
              <a:t>School of Pharmaceutical Sciences, CSJMU</a:t>
            </a:r>
          </a:p>
          <a:p>
            <a:r>
              <a:rPr lang="en-US" dirty="0" smtClean="0"/>
              <a:t>Kanpur.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3303" b="82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250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2929" r="390" b="12109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7226"/>
          <a:stretch>
            <a:fillRect/>
          </a:stretch>
        </p:blipFill>
        <p:spPr>
          <a:xfrm>
            <a:off x="0" y="0"/>
            <a:ext cx="9144000" cy="6786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2929" r="390" b="6250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7031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000109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https://www.slideshare.net/ANUSHANADIKATLA/in-vitro-in-vivo-correlation-122984972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dirty="0" err="1" smtClean="0"/>
              <a:t>BioPharmaceutics</a:t>
            </a:r>
            <a:r>
              <a:rPr lang="en-US" dirty="0" smtClean="0"/>
              <a:t> and Pharmacokinetics  (</a:t>
            </a:r>
            <a:r>
              <a:rPr lang="en-US" dirty="0" err="1" smtClean="0"/>
              <a:t>Brahamankar</a:t>
            </a:r>
            <a:r>
              <a:rPr lang="en-US" dirty="0" smtClean="0"/>
              <a:t> and </a:t>
            </a:r>
            <a:r>
              <a:rPr lang="en-US" dirty="0" err="1"/>
              <a:t>J</a:t>
            </a:r>
            <a:r>
              <a:rPr lang="en-US" dirty="0" err="1" smtClean="0"/>
              <a:t>aiswal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57496"/>
            <a:ext cx="9286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in-vitro in-vivo correlation (IVIVC) has been defined by the U.S. Food and Drug Administration (FDA) as "a predictive mathematical model describing the relationship between an in-vitro property of a dosage form and an in-vivo response".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92867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INVITRO -INVIVO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CORELATIONSHIP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Generally, the in-vitro property is the rate or extent of drug dissolution or release while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invivo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response is the plasma drug concentration or amount of drug absorbed.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United States Pharmacopoeia (USP) also defines IVIVC as "the establishment of a relationship between a biological property, or a parameter derived from a biological property produced from a dosage form, and a physicochemical property of the same dosage form".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Typically, the parameter derived from the biological property is AUC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Cmax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while the physicochemical property is the in vitro dissolution profile.</a:t>
            </a:r>
          </a:p>
          <a:p>
            <a:pPr algn="ctr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The main roles of IVIVC are: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use dissolution test as a surrogate for human studies.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supports and/or validate the use of dissolution methods and specifications.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assist in quality control during manufacturing and selecting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appropriate formulation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9496729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7127"/>
          <a:stretch>
            <a:fillRect/>
          </a:stretch>
        </p:blipFill>
        <p:spPr>
          <a:xfrm>
            <a:off x="0" y="0"/>
            <a:ext cx="92177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011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-2400" b="86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6133" r="6251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9179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149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2022-05-04T05:14:49Z</dcterms:created>
  <dcterms:modified xsi:type="dcterms:W3CDTF">2022-05-04T06:35:01Z</dcterms:modified>
</cp:coreProperties>
</file>