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A17C9-80E7-DC8B-CFDD-88E7D32B9E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1E98CEA4-EB93-63CE-2212-BEE1B16C54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DDE35852-F2ED-200F-4343-94B36EE3EAD8}"/>
              </a:ext>
            </a:extLst>
          </p:cNvPr>
          <p:cNvSpPr>
            <a:spLocks noGrp="1"/>
          </p:cNvSpPr>
          <p:nvPr>
            <p:ph type="dt" sz="half" idx="10"/>
          </p:nvPr>
        </p:nvSpPr>
        <p:spPr/>
        <p:txBody>
          <a:bodyPr/>
          <a:lstStyle/>
          <a:p>
            <a:fld id="{29685DFC-9133-4CFC-ADA6-272DCACC47EF}" type="datetimeFigureOut">
              <a:rPr lang="en-IN" smtClean="0"/>
              <a:t>20-05-2022</a:t>
            </a:fld>
            <a:endParaRPr lang="en-IN"/>
          </a:p>
        </p:txBody>
      </p:sp>
      <p:sp>
        <p:nvSpPr>
          <p:cNvPr id="5" name="Footer Placeholder 4">
            <a:extLst>
              <a:ext uri="{FF2B5EF4-FFF2-40B4-BE49-F238E27FC236}">
                <a16:creationId xmlns:a16="http://schemas.microsoft.com/office/drawing/2014/main" id="{346707C1-5C6B-7828-40D4-0FB54ECB47F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61CD4D2-B29A-3D7F-6DEC-C466A8DE8027}"/>
              </a:ext>
            </a:extLst>
          </p:cNvPr>
          <p:cNvSpPr>
            <a:spLocks noGrp="1"/>
          </p:cNvSpPr>
          <p:nvPr>
            <p:ph type="sldNum" sz="quarter" idx="12"/>
          </p:nvPr>
        </p:nvSpPr>
        <p:spPr/>
        <p:txBody>
          <a:bodyPr/>
          <a:lstStyle/>
          <a:p>
            <a:fld id="{0C42BFD2-DB71-4854-9F39-09FC9F599063}" type="slidenum">
              <a:rPr lang="en-IN" smtClean="0"/>
              <a:t>‹#›</a:t>
            </a:fld>
            <a:endParaRPr lang="en-IN"/>
          </a:p>
        </p:txBody>
      </p:sp>
    </p:spTree>
    <p:extLst>
      <p:ext uri="{BB962C8B-B14F-4D97-AF65-F5344CB8AC3E}">
        <p14:creationId xmlns:p14="http://schemas.microsoft.com/office/powerpoint/2010/main" val="2609773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BD6F2-7A88-B0BB-4D17-EC2643AB403A}"/>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76AAF06-5F76-C33F-07B1-62A585C7AB9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5652578-D5A2-115C-9362-35E261DAAEAF}"/>
              </a:ext>
            </a:extLst>
          </p:cNvPr>
          <p:cNvSpPr>
            <a:spLocks noGrp="1"/>
          </p:cNvSpPr>
          <p:nvPr>
            <p:ph type="dt" sz="half" idx="10"/>
          </p:nvPr>
        </p:nvSpPr>
        <p:spPr/>
        <p:txBody>
          <a:bodyPr/>
          <a:lstStyle/>
          <a:p>
            <a:fld id="{29685DFC-9133-4CFC-ADA6-272DCACC47EF}" type="datetimeFigureOut">
              <a:rPr lang="en-IN" smtClean="0"/>
              <a:t>20-05-2022</a:t>
            </a:fld>
            <a:endParaRPr lang="en-IN"/>
          </a:p>
        </p:txBody>
      </p:sp>
      <p:sp>
        <p:nvSpPr>
          <p:cNvPr id="5" name="Footer Placeholder 4">
            <a:extLst>
              <a:ext uri="{FF2B5EF4-FFF2-40B4-BE49-F238E27FC236}">
                <a16:creationId xmlns:a16="http://schemas.microsoft.com/office/drawing/2014/main" id="{9CAC8627-44D6-3C7D-C3DD-91F49CE8903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DD70685-F947-661E-5C46-504F93C873EC}"/>
              </a:ext>
            </a:extLst>
          </p:cNvPr>
          <p:cNvSpPr>
            <a:spLocks noGrp="1"/>
          </p:cNvSpPr>
          <p:nvPr>
            <p:ph type="sldNum" sz="quarter" idx="12"/>
          </p:nvPr>
        </p:nvSpPr>
        <p:spPr/>
        <p:txBody>
          <a:bodyPr/>
          <a:lstStyle/>
          <a:p>
            <a:fld id="{0C42BFD2-DB71-4854-9F39-09FC9F599063}" type="slidenum">
              <a:rPr lang="en-IN" smtClean="0"/>
              <a:t>‹#›</a:t>
            </a:fld>
            <a:endParaRPr lang="en-IN"/>
          </a:p>
        </p:txBody>
      </p:sp>
    </p:spTree>
    <p:extLst>
      <p:ext uri="{BB962C8B-B14F-4D97-AF65-F5344CB8AC3E}">
        <p14:creationId xmlns:p14="http://schemas.microsoft.com/office/powerpoint/2010/main" val="2730603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4F8FEB-8811-99EB-B637-6BF683D62A6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1186A9D-F133-D633-9E38-E547D834246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A29313E-6DE7-93B4-6847-703E6026C3D3}"/>
              </a:ext>
            </a:extLst>
          </p:cNvPr>
          <p:cNvSpPr>
            <a:spLocks noGrp="1"/>
          </p:cNvSpPr>
          <p:nvPr>
            <p:ph type="dt" sz="half" idx="10"/>
          </p:nvPr>
        </p:nvSpPr>
        <p:spPr/>
        <p:txBody>
          <a:bodyPr/>
          <a:lstStyle/>
          <a:p>
            <a:fld id="{29685DFC-9133-4CFC-ADA6-272DCACC47EF}" type="datetimeFigureOut">
              <a:rPr lang="en-IN" smtClean="0"/>
              <a:t>20-05-2022</a:t>
            </a:fld>
            <a:endParaRPr lang="en-IN"/>
          </a:p>
        </p:txBody>
      </p:sp>
      <p:sp>
        <p:nvSpPr>
          <p:cNvPr id="5" name="Footer Placeholder 4">
            <a:extLst>
              <a:ext uri="{FF2B5EF4-FFF2-40B4-BE49-F238E27FC236}">
                <a16:creationId xmlns:a16="http://schemas.microsoft.com/office/drawing/2014/main" id="{2C476FF4-156B-74F3-311D-E522E9CC8E8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27A6AA6-8CDB-6AF1-7DDF-730B89B129F3}"/>
              </a:ext>
            </a:extLst>
          </p:cNvPr>
          <p:cNvSpPr>
            <a:spLocks noGrp="1"/>
          </p:cNvSpPr>
          <p:nvPr>
            <p:ph type="sldNum" sz="quarter" idx="12"/>
          </p:nvPr>
        </p:nvSpPr>
        <p:spPr/>
        <p:txBody>
          <a:bodyPr/>
          <a:lstStyle/>
          <a:p>
            <a:fld id="{0C42BFD2-DB71-4854-9F39-09FC9F599063}" type="slidenum">
              <a:rPr lang="en-IN" smtClean="0"/>
              <a:t>‹#›</a:t>
            </a:fld>
            <a:endParaRPr lang="en-IN"/>
          </a:p>
        </p:txBody>
      </p:sp>
    </p:spTree>
    <p:extLst>
      <p:ext uri="{BB962C8B-B14F-4D97-AF65-F5344CB8AC3E}">
        <p14:creationId xmlns:p14="http://schemas.microsoft.com/office/powerpoint/2010/main" val="739966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766D4-0197-EB59-8D40-14C2B4D46DE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6F87561F-205E-CCE7-0E12-822014BCCBC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D27EE18-2F27-616F-E15C-1A343EA27971}"/>
              </a:ext>
            </a:extLst>
          </p:cNvPr>
          <p:cNvSpPr>
            <a:spLocks noGrp="1"/>
          </p:cNvSpPr>
          <p:nvPr>
            <p:ph type="dt" sz="half" idx="10"/>
          </p:nvPr>
        </p:nvSpPr>
        <p:spPr/>
        <p:txBody>
          <a:bodyPr/>
          <a:lstStyle/>
          <a:p>
            <a:fld id="{29685DFC-9133-4CFC-ADA6-272DCACC47EF}" type="datetimeFigureOut">
              <a:rPr lang="en-IN" smtClean="0"/>
              <a:t>20-05-2022</a:t>
            </a:fld>
            <a:endParaRPr lang="en-IN"/>
          </a:p>
        </p:txBody>
      </p:sp>
      <p:sp>
        <p:nvSpPr>
          <p:cNvPr id="5" name="Footer Placeholder 4">
            <a:extLst>
              <a:ext uri="{FF2B5EF4-FFF2-40B4-BE49-F238E27FC236}">
                <a16:creationId xmlns:a16="http://schemas.microsoft.com/office/drawing/2014/main" id="{0E36A5E7-9E65-6E87-4381-8E5022E1BF7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061DF10-303A-B463-B2FB-9E7FC0F10DFC}"/>
              </a:ext>
            </a:extLst>
          </p:cNvPr>
          <p:cNvSpPr>
            <a:spLocks noGrp="1"/>
          </p:cNvSpPr>
          <p:nvPr>
            <p:ph type="sldNum" sz="quarter" idx="12"/>
          </p:nvPr>
        </p:nvSpPr>
        <p:spPr/>
        <p:txBody>
          <a:bodyPr/>
          <a:lstStyle/>
          <a:p>
            <a:fld id="{0C42BFD2-DB71-4854-9F39-09FC9F599063}" type="slidenum">
              <a:rPr lang="en-IN" smtClean="0"/>
              <a:t>‹#›</a:t>
            </a:fld>
            <a:endParaRPr lang="en-IN"/>
          </a:p>
        </p:txBody>
      </p:sp>
    </p:spTree>
    <p:extLst>
      <p:ext uri="{BB962C8B-B14F-4D97-AF65-F5344CB8AC3E}">
        <p14:creationId xmlns:p14="http://schemas.microsoft.com/office/powerpoint/2010/main" val="4079525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E7065-CCC9-DAC8-A4D5-A8B71113D7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2B087F5A-4F4F-2E38-5816-399A58290D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260A73-3910-6C6D-58A7-AE595D345C1A}"/>
              </a:ext>
            </a:extLst>
          </p:cNvPr>
          <p:cNvSpPr>
            <a:spLocks noGrp="1"/>
          </p:cNvSpPr>
          <p:nvPr>
            <p:ph type="dt" sz="half" idx="10"/>
          </p:nvPr>
        </p:nvSpPr>
        <p:spPr/>
        <p:txBody>
          <a:bodyPr/>
          <a:lstStyle/>
          <a:p>
            <a:fld id="{29685DFC-9133-4CFC-ADA6-272DCACC47EF}" type="datetimeFigureOut">
              <a:rPr lang="en-IN" smtClean="0"/>
              <a:t>20-05-2022</a:t>
            </a:fld>
            <a:endParaRPr lang="en-IN"/>
          </a:p>
        </p:txBody>
      </p:sp>
      <p:sp>
        <p:nvSpPr>
          <p:cNvPr id="5" name="Footer Placeholder 4">
            <a:extLst>
              <a:ext uri="{FF2B5EF4-FFF2-40B4-BE49-F238E27FC236}">
                <a16:creationId xmlns:a16="http://schemas.microsoft.com/office/drawing/2014/main" id="{77275ECB-E26F-10D2-A66A-A41AF4559DB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810D3D3-CEE1-5B5E-D88B-10BFF2EBA1EF}"/>
              </a:ext>
            </a:extLst>
          </p:cNvPr>
          <p:cNvSpPr>
            <a:spLocks noGrp="1"/>
          </p:cNvSpPr>
          <p:nvPr>
            <p:ph type="sldNum" sz="quarter" idx="12"/>
          </p:nvPr>
        </p:nvSpPr>
        <p:spPr/>
        <p:txBody>
          <a:bodyPr/>
          <a:lstStyle/>
          <a:p>
            <a:fld id="{0C42BFD2-DB71-4854-9F39-09FC9F599063}" type="slidenum">
              <a:rPr lang="en-IN" smtClean="0"/>
              <a:t>‹#›</a:t>
            </a:fld>
            <a:endParaRPr lang="en-IN"/>
          </a:p>
        </p:txBody>
      </p:sp>
    </p:spTree>
    <p:extLst>
      <p:ext uri="{BB962C8B-B14F-4D97-AF65-F5344CB8AC3E}">
        <p14:creationId xmlns:p14="http://schemas.microsoft.com/office/powerpoint/2010/main" val="2219211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7D47A-B2AE-14B2-4C29-6C22E5D8F7A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25C4CFC-DDDB-82D7-184B-E99FDDE19E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40B3ECB9-A2BF-13DA-02B4-72C7539BC08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3AC01A58-8C95-2671-497B-360EF60FF891}"/>
              </a:ext>
            </a:extLst>
          </p:cNvPr>
          <p:cNvSpPr>
            <a:spLocks noGrp="1"/>
          </p:cNvSpPr>
          <p:nvPr>
            <p:ph type="dt" sz="half" idx="10"/>
          </p:nvPr>
        </p:nvSpPr>
        <p:spPr/>
        <p:txBody>
          <a:bodyPr/>
          <a:lstStyle/>
          <a:p>
            <a:fld id="{29685DFC-9133-4CFC-ADA6-272DCACC47EF}" type="datetimeFigureOut">
              <a:rPr lang="en-IN" smtClean="0"/>
              <a:t>20-05-2022</a:t>
            </a:fld>
            <a:endParaRPr lang="en-IN"/>
          </a:p>
        </p:txBody>
      </p:sp>
      <p:sp>
        <p:nvSpPr>
          <p:cNvPr id="6" name="Footer Placeholder 5">
            <a:extLst>
              <a:ext uri="{FF2B5EF4-FFF2-40B4-BE49-F238E27FC236}">
                <a16:creationId xmlns:a16="http://schemas.microsoft.com/office/drawing/2014/main" id="{84A1546D-C270-FC7D-F37A-B347BC72075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0531CB6-9F72-D2DC-2006-3DC7BBD90740}"/>
              </a:ext>
            </a:extLst>
          </p:cNvPr>
          <p:cNvSpPr>
            <a:spLocks noGrp="1"/>
          </p:cNvSpPr>
          <p:nvPr>
            <p:ph type="sldNum" sz="quarter" idx="12"/>
          </p:nvPr>
        </p:nvSpPr>
        <p:spPr/>
        <p:txBody>
          <a:bodyPr/>
          <a:lstStyle/>
          <a:p>
            <a:fld id="{0C42BFD2-DB71-4854-9F39-09FC9F599063}" type="slidenum">
              <a:rPr lang="en-IN" smtClean="0"/>
              <a:t>‹#›</a:t>
            </a:fld>
            <a:endParaRPr lang="en-IN"/>
          </a:p>
        </p:txBody>
      </p:sp>
    </p:spTree>
    <p:extLst>
      <p:ext uri="{BB962C8B-B14F-4D97-AF65-F5344CB8AC3E}">
        <p14:creationId xmlns:p14="http://schemas.microsoft.com/office/powerpoint/2010/main" val="3523755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63435-6A64-B1CA-1D16-72D55FDB1C91}"/>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54CEAC8-AC73-C3E2-7961-34FE2D4B55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191625D-F7CF-F8E4-DB2C-3A1D5D6E3D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C7CD950E-7173-F4E1-DC56-639D77EBDC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9C733AE-D815-30F3-C393-36807810D9A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19A1217B-BC79-D08B-18BC-F8989E4D58F2}"/>
              </a:ext>
            </a:extLst>
          </p:cNvPr>
          <p:cNvSpPr>
            <a:spLocks noGrp="1"/>
          </p:cNvSpPr>
          <p:nvPr>
            <p:ph type="dt" sz="half" idx="10"/>
          </p:nvPr>
        </p:nvSpPr>
        <p:spPr/>
        <p:txBody>
          <a:bodyPr/>
          <a:lstStyle/>
          <a:p>
            <a:fld id="{29685DFC-9133-4CFC-ADA6-272DCACC47EF}" type="datetimeFigureOut">
              <a:rPr lang="en-IN" smtClean="0"/>
              <a:t>20-05-2022</a:t>
            </a:fld>
            <a:endParaRPr lang="en-IN"/>
          </a:p>
        </p:txBody>
      </p:sp>
      <p:sp>
        <p:nvSpPr>
          <p:cNvPr id="8" name="Footer Placeholder 7">
            <a:extLst>
              <a:ext uri="{FF2B5EF4-FFF2-40B4-BE49-F238E27FC236}">
                <a16:creationId xmlns:a16="http://schemas.microsoft.com/office/drawing/2014/main" id="{B36CF192-8B4D-3437-887E-44C68CC3D00E}"/>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482C68C7-7AF5-2FE0-7B5B-66FC7DEE8E7F}"/>
              </a:ext>
            </a:extLst>
          </p:cNvPr>
          <p:cNvSpPr>
            <a:spLocks noGrp="1"/>
          </p:cNvSpPr>
          <p:nvPr>
            <p:ph type="sldNum" sz="quarter" idx="12"/>
          </p:nvPr>
        </p:nvSpPr>
        <p:spPr/>
        <p:txBody>
          <a:bodyPr/>
          <a:lstStyle/>
          <a:p>
            <a:fld id="{0C42BFD2-DB71-4854-9F39-09FC9F599063}" type="slidenum">
              <a:rPr lang="en-IN" smtClean="0"/>
              <a:t>‹#›</a:t>
            </a:fld>
            <a:endParaRPr lang="en-IN"/>
          </a:p>
        </p:txBody>
      </p:sp>
    </p:spTree>
    <p:extLst>
      <p:ext uri="{BB962C8B-B14F-4D97-AF65-F5344CB8AC3E}">
        <p14:creationId xmlns:p14="http://schemas.microsoft.com/office/powerpoint/2010/main" val="3655374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D2926-88F5-5DD0-9E5D-E344F8209450}"/>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BFBDFB5-9BA7-93CE-921D-B2F877791CA9}"/>
              </a:ext>
            </a:extLst>
          </p:cNvPr>
          <p:cNvSpPr>
            <a:spLocks noGrp="1"/>
          </p:cNvSpPr>
          <p:nvPr>
            <p:ph type="dt" sz="half" idx="10"/>
          </p:nvPr>
        </p:nvSpPr>
        <p:spPr/>
        <p:txBody>
          <a:bodyPr/>
          <a:lstStyle/>
          <a:p>
            <a:fld id="{29685DFC-9133-4CFC-ADA6-272DCACC47EF}" type="datetimeFigureOut">
              <a:rPr lang="en-IN" smtClean="0"/>
              <a:t>20-05-2022</a:t>
            </a:fld>
            <a:endParaRPr lang="en-IN"/>
          </a:p>
        </p:txBody>
      </p:sp>
      <p:sp>
        <p:nvSpPr>
          <p:cNvPr id="4" name="Footer Placeholder 3">
            <a:extLst>
              <a:ext uri="{FF2B5EF4-FFF2-40B4-BE49-F238E27FC236}">
                <a16:creationId xmlns:a16="http://schemas.microsoft.com/office/drawing/2014/main" id="{5ECB618F-A657-BD3B-911E-1A08E8753CFF}"/>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FF49055D-B8E1-62AE-2B89-88668595BA34}"/>
              </a:ext>
            </a:extLst>
          </p:cNvPr>
          <p:cNvSpPr>
            <a:spLocks noGrp="1"/>
          </p:cNvSpPr>
          <p:nvPr>
            <p:ph type="sldNum" sz="quarter" idx="12"/>
          </p:nvPr>
        </p:nvSpPr>
        <p:spPr/>
        <p:txBody>
          <a:bodyPr/>
          <a:lstStyle/>
          <a:p>
            <a:fld id="{0C42BFD2-DB71-4854-9F39-09FC9F599063}" type="slidenum">
              <a:rPr lang="en-IN" smtClean="0"/>
              <a:t>‹#›</a:t>
            </a:fld>
            <a:endParaRPr lang="en-IN"/>
          </a:p>
        </p:txBody>
      </p:sp>
    </p:spTree>
    <p:extLst>
      <p:ext uri="{BB962C8B-B14F-4D97-AF65-F5344CB8AC3E}">
        <p14:creationId xmlns:p14="http://schemas.microsoft.com/office/powerpoint/2010/main" val="2578197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A63093-C527-446C-912E-BDF870F59063}"/>
              </a:ext>
            </a:extLst>
          </p:cNvPr>
          <p:cNvSpPr>
            <a:spLocks noGrp="1"/>
          </p:cNvSpPr>
          <p:nvPr>
            <p:ph type="dt" sz="half" idx="10"/>
          </p:nvPr>
        </p:nvSpPr>
        <p:spPr/>
        <p:txBody>
          <a:bodyPr/>
          <a:lstStyle/>
          <a:p>
            <a:fld id="{29685DFC-9133-4CFC-ADA6-272DCACC47EF}" type="datetimeFigureOut">
              <a:rPr lang="en-IN" smtClean="0"/>
              <a:t>20-05-2022</a:t>
            </a:fld>
            <a:endParaRPr lang="en-IN"/>
          </a:p>
        </p:txBody>
      </p:sp>
      <p:sp>
        <p:nvSpPr>
          <p:cNvPr id="3" name="Footer Placeholder 2">
            <a:extLst>
              <a:ext uri="{FF2B5EF4-FFF2-40B4-BE49-F238E27FC236}">
                <a16:creationId xmlns:a16="http://schemas.microsoft.com/office/drawing/2014/main" id="{0055462B-F567-66C4-F7E5-11F66A1753E3}"/>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3FA13D8A-640B-3565-A5A6-C85308C92252}"/>
              </a:ext>
            </a:extLst>
          </p:cNvPr>
          <p:cNvSpPr>
            <a:spLocks noGrp="1"/>
          </p:cNvSpPr>
          <p:nvPr>
            <p:ph type="sldNum" sz="quarter" idx="12"/>
          </p:nvPr>
        </p:nvSpPr>
        <p:spPr/>
        <p:txBody>
          <a:bodyPr/>
          <a:lstStyle/>
          <a:p>
            <a:fld id="{0C42BFD2-DB71-4854-9F39-09FC9F599063}" type="slidenum">
              <a:rPr lang="en-IN" smtClean="0"/>
              <a:t>‹#›</a:t>
            </a:fld>
            <a:endParaRPr lang="en-IN"/>
          </a:p>
        </p:txBody>
      </p:sp>
    </p:spTree>
    <p:extLst>
      <p:ext uri="{BB962C8B-B14F-4D97-AF65-F5344CB8AC3E}">
        <p14:creationId xmlns:p14="http://schemas.microsoft.com/office/powerpoint/2010/main" val="115340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DEF90-67FD-5E18-DD7B-70FA7F25AC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0833861-13F4-25AC-CB2E-9EB0ED8E8A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4BE0DE4B-9555-31E5-2254-2770AEB6A5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4057B1-EA54-63D9-0A58-E70C93E0C654}"/>
              </a:ext>
            </a:extLst>
          </p:cNvPr>
          <p:cNvSpPr>
            <a:spLocks noGrp="1"/>
          </p:cNvSpPr>
          <p:nvPr>
            <p:ph type="dt" sz="half" idx="10"/>
          </p:nvPr>
        </p:nvSpPr>
        <p:spPr/>
        <p:txBody>
          <a:bodyPr/>
          <a:lstStyle/>
          <a:p>
            <a:fld id="{29685DFC-9133-4CFC-ADA6-272DCACC47EF}" type="datetimeFigureOut">
              <a:rPr lang="en-IN" smtClean="0"/>
              <a:t>20-05-2022</a:t>
            </a:fld>
            <a:endParaRPr lang="en-IN"/>
          </a:p>
        </p:txBody>
      </p:sp>
      <p:sp>
        <p:nvSpPr>
          <p:cNvPr id="6" name="Footer Placeholder 5">
            <a:extLst>
              <a:ext uri="{FF2B5EF4-FFF2-40B4-BE49-F238E27FC236}">
                <a16:creationId xmlns:a16="http://schemas.microsoft.com/office/drawing/2014/main" id="{8335B15E-9596-2AF1-87FC-CF639637A4C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7E303E9-6565-3A95-B199-655D738B5FED}"/>
              </a:ext>
            </a:extLst>
          </p:cNvPr>
          <p:cNvSpPr>
            <a:spLocks noGrp="1"/>
          </p:cNvSpPr>
          <p:nvPr>
            <p:ph type="sldNum" sz="quarter" idx="12"/>
          </p:nvPr>
        </p:nvSpPr>
        <p:spPr/>
        <p:txBody>
          <a:bodyPr/>
          <a:lstStyle/>
          <a:p>
            <a:fld id="{0C42BFD2-DB71-4854-9F39-09FC9F599063}" type="slidenum">
              <a:rPr lang="en-IN" smtClean="0"/>
              <a:t>‹#›</a:t>
            </a:fld>
            <a:endParaRPr lang="en-IN"/>
          </a:p>
        </p:txBody>
      </p:sp>
    </p:spTree>
    <p:extLst>
      <p:ext uri="{BB962C8B-B14F-4D97-AF65-F5344CB8AC3E}">
        <p14:creationId xmlns:p14="http://schemas.microsoft.com/office/powerpoint/2010/main" val="2809707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97984-DB3A-85C3-6D3E-BA5E991849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4EE4F9EE-A67E-CA22-CAE1-5B11AB01E7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2C24BE01-001A-0AD5-D8CD-F684399A23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2874CC-B971-08A1-AE0C-2501362950CA}"/>
              </a:ext>
            </a:extLst>
          </p:cNvPr>
          <p:cNvSpPr>
            <a:spLocks noGrp="1"/>
          </p:cNvSpPr>
          <p:nvPr>
            <p:ph type="dt" sz="half" idx="10"/>
          </p:nvPr>
        </p:nvSpPr>
        <p:spPr/>
        <p:txBody>
          <a:bodyPr/>
          <a:lstStyle/>
          <a:p>
            <a:fld id="{29685DFC-9133-4CFC-ADA6-272DCACC47EF}" type="datetimeFigureOut">
              <a:rPr lang="en-IN" smtClean="0"/>
              <a:t>20-05-2022</a:t>
            </a:fld>
            <a:endParaRPr lang="en-IN"/>
          </a:p>
        </p:txBody>
      </p:sp>
      <p:sp>
        <p:nvSpPr>
          <p:cNvPr id="6" name="Footer Placeholder 5">
            <a:extLst>
              <a:ext uri="{FF2B5EF4-FFF2-40B4-BE49-F238E27FC236}">
                <a16:creationId xmlns:a16="http://schemas.microsoft.com/office/drawing/2014/main" id="{0446F541-A4D7-92A5-8A1A-8764ED6643D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2A05F34-B781-0602-FE55-634B1CD03067}"/>
              </a:ext>
            </a:extLst>
          </p:cNvPr>
          <p:cNvSpPr>
            <a:spLocks noGrp="1"/>
          </p:cNvSpPr>
          <p:nvPr>
            <p:ph type="sldNum" sz="quarter" idx="12"/>
          </p:nvPr>
        </p:nvSpPr>
        <p:spPr/>
        <p:txBody>
          <a:bodyPr/>
          <a:lstStyle/>
          <a:p>
            <a:fld id="{0C42BFD2-DB71-4854-9F39-09FC9F599063}" type="slidenum">
              <a:rPr lang="en-IN" smtClean="0"/>
              <a:t>‹#›</a:t>
            </a:fld>
            <a:endParaRPr lang="en-IN"/>
          </a:p>
        </p:txBody>
      </p:sp>
    </p:spTree>
    <p:extLst>
      <p:ext uri="{BB962C8B-B14F-4D97-AF65-F5344CB8AC3E}">
        <p14:creationId xmlns:p14="http://schemas.microsoft.com/office/powerpoint/2010/main" val="1365517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2347EB-089B-0139-7CB6-FD662D63EA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AFEBB95-9CC1-8317-3DFF-D8128344F0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E6BA9ED-6671-C418-E87D-4336E16FA0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685DFC-9133-4CFC-ADA6-272DCACC47EF}" type="datetimeFigureOut">
              <a:rPr lang="en-IN" smtClean="0"/>
              <a:t>20-05-2022</a:t>
            </a:fld>
            <a:endParaRPr lang="en-IN"/>
          </a:p>
        </p:txBody>
      </p:sp>
      <p:sp>
        <p:nvSpPr>
          <p:cNvPr id="5" name="Footer Placeholder 4">
            <a:extLst>
              <a:ext uri="{FF2B5EF4-FFF2-40B4-BE49-F238E27FC236}">
                <a16:creationId xmlns:a16="http://schemas.microsoft.com/office/drawing/2014/main" id="{EA3332D5-6D90-6954-E9E0-5502C79E10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CAE8C54C-F7BB-C384-5336-F465A132E6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42BFD2-DB71-4854-9F39-09FC9F599063}" type="slidenum">
              <a:rPr lang="en-IN" smtClean="0"/>
              <a:t>‹#›</a:t>
            </a:fld>
            <a:endParaRPr lang="en-IN"/>
          </a:p>
        </p:txBody>
      </p:sp>
    </p:spTree>
    <p:extLst>
      <p:ext uri="{BB962C8B-B14F-4D97-AF65-F5344CB8AC3E}">
        <p14:creationId xmlns:p14="http://schemas.microsoft.com/office/powerpoint/2010/main" val="3706469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765C7-5826-615C-4204-AF89A2119EEC}"/>
              </a:ext>
            </a:extLst>
          </p:cNvPr>
          <p:cNvSpPr>
            <a:spLocks noGrp="1"/>
          </p:cNvSpPr>
          <p:nvPr>
            <p:ph type="ctrTitle"/>
          </p:nvPr>
        </p:nvSpPr>
        <p:spPr/>
        <p:txBody>
          <a:bodyPr/>
          <a:lstStyle/>
          <a:p>
            <a:r>
              <a:rPr lang="en-IN" dirty="0"/>
              <a:t>Leishmania</a:t>
            </a:r>
          </a:p>
        </p:txBody>
      </p:sp>
      <p:sp>
        <p:nvSpPr>
          <p:cNvPr id="3" name="Subtitle 2">
            <a:extLst>
              <a:ext uri="{FF2B5EF4-FFF2-40B4-BE49-F238E27FC236}">
                <a16:creationId xmlns:a16="http://schemas.microsoft.com/office/drawing/2014/main" id="{2F85B737-0E07-CA9C-0B49-C13E866EEB16}"/>
              </a:ext>
            </a:extLst>
          </p:cNvPr>
          <p:cNvSpPr>
            <a:spLocks noGrp="1"/>
          </p:cNvSpPr>
          <p:nvPr>
            <p:ph type="subTitle" idx="1"/>
          </p:nvPr>
        </p:nvSpPr>
        <p:spPr/>
        <p:txBody>
          <a:bodyPr/>
          <a:lstStyle/>
          <a:p>
            <a:r>
              <a:rPr lang="en-US" dirty="0"/>
              <a:t>Leishmania are obligate intracellular parasites that are transmitted from animal to human or human to human by bites from an infected female sandfly.</a:t>
            </a:r>
            <a:endParaRPr lang="en-IN" dirty="0"/>
          </a:p>
        </p:txBody>
      </p:sp>
    </p:spTree>
    <p:extLst>
      <p:ext uri="{BB962C8B-B14F-4D97-AF65-F5344CB8AC3E}">
        <p14:creationId xmlns:p14="http://schemas.microsoft.com/office/powerpoint/2010/main" val="3926275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DC0BC-7FC3-C73A-7CF7-C4074487BFDC}"/>
              </a:ext>
            </a:extLst>
          </p:cNvPr>
          <p:cNvSpPr>
            <a:spLocks noGrp="1"/>
          </p:cNvSpPr>
          <p:nvPr>
            <p:ph type="title"/>
          </p:nvPr>
        </p:nvSpPr>
        <p:spPr/>
        <p:txBody>
          <a:bodyPr/>
          <a:lstStyle/>
          <a:p>
            <a:r>
              <a:rPr lang="en-US" dirty="0"/>
              <a:t>cutaneous leishmaniasis</a:t>
            </a:r>
            <a:endParaRPr lang="en-IN" dirty="0"/>
          </a:p>
        </p:txBody>
      </p:sp>
      <p:sp>
        <p:nvSpPr>
          <p:cNvPr id="3" name="Content Placeholder 2">
            <a:extLst>
              <a:ext uri="{FF2B5EF4-FFF2-40B4-BE49-F238E27FC236}">
                <a16:creationId xmlns:a16="http://schemas.microsoft.com/office/drawing/2014/main" id="{F7EC7BDC-1788-6059-7538-0AAD9F1B4B07}"/>
              </a:ext>
            </a:extLst>
          </p:cNvPr>
          <p:cNvSpPr>
            <a:spLocks noGrp="1"/>
          </p:cNvSpPr>
          <p:nvPr>
            <p:ph idx="1"/>
          </p:nvPr>
        </p:nvSpPr>
        <p:spPr/>
        <p:txBody>
          <a:bodyPr/>
          <a:lstStyle/>
          <a:p>
            <a:r>
              <a:rPr lang="en-US" dirty="0"/>
              <a:t>A red papule, appears at the site of the fly’s bite between 2 weeks and 2 months after initial exposure. The lesion becomes irritated and intensely pruritic and begins to enlarge and ulcerate Gradually the ulcer becomes hard and crusted and exudes a thin, serous material. At this stage, secondary bacterial infection may complicate the disease. The lesion may heal without treatment in a matter of months but usually leaves a disfiguring scar.</a:t>
            </a:r>
            <a:endParaRPr lang="en-IN" dirty="0"/>
          </a:p>
        </p:txBody>
      </p:sp>
    </p:spTree>
    <p:extLst>
      <p:ext uri="{BB962C8B-B14F-4D97-AF65-F5344CB8AC3E}">
        <p14:creationId xmlns:p14="http://schemas.microsoft.com/office/powerpoint/2010/main" val="577464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13844-6B66-47F3-AC84-3858FD88D737}"/>
              </a:ext>
            </a:extLst>
          </p:cNvPr>
          <p:cNvSpPr>
            <a:spLocks noGrp="1"/>
          </p:cNvSpPr>
          <p:nvPr>
            <p:ph type="title"/>
          </p:nvPr>
        </p:nvSpPr>
        <p:spPr/>
        <p:txBody>
          <a:bodyPr/>
          <a:lstStyle/>
          <a:p>
            <a:r>
              <a:rPr lang="en-IN" dirty="0"/>
              <a:t>Mucocutaneous leishmaniasis</a:t>
            </a:r>
          </a:p>
        </p:txBody>
      </p:sp>
      <p:sp>
        <p:nvSpPr>
          <p:cNvPr id="3" name="Content Placeholder 2">
            <a:extLst>
              <a:ext uri="{FF2B5EF4-FFF2-40B4-BE49-F238E27FC236}">
                <a16:creationId xmlns:a16="http://schemas.microsoft.com/office/drawing/2014/main" id="{EC4A17A0-1D8A-9D58-4295-EEDFFFC976DA}"/>
              </a:ext>
            </a:extLst>
          </p:cNvPr>
          <p:cNvSpPr>
            <a:spLocks noGrp="1"/>
          </p:cNvSpPr>
          <p:nvPr>
            <p:ph idx="1"/>
          </p:nvPr>
        </p:nvSpPr>
        <p:spPr/>
        <p:txBody>
          <a:bodyPr/>
          <a:lstStyle/>
          <a:p>
            <a:r>
              <a:rPr lang="en-US" dirty="0"/>
              <a:t>The essential difference in clinical disease is the involvement and destruction of mucous membranes and related tissue structures. Untreated primary lesions may develop into the mucocutaneous form in up to 80% of cases. Spread to the nasal and oral mucosa may become apparent concomitant with the primary lesion or many years after the primary lesion has healed. The mucosal lesions do not heal spontaneously, and secondary bacterial infections are common, producing severe and disfiguring facial mutilation and occasionally death. </a:t>
            </a:r>
            <a:endParaRPr lang="en-IN" dirty="0"/>
          </a:p>
        </p:txBody>
      </p:sp>
    </p:spTree>
    <p:extLst>
      <p:ext uri="{BB962C8B-B14F-4D97-AF65-F5344CB8AC3E}">
        <p14:creationId xmlns:p14="http://schemas.microsoft.com/office/powerpoint/2010/main" val="1688587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98BB1-B9C7-F67B-B3E1-A54BFD09F4BB}"/>
              </a:ext>
            </a:extLst>
          </p:cNvPr>
          <p:cNvSpPr>
            <a:spLocks noGrp="1"/>
          </p:cNvSpPr>
          <p:nvPr>
            <p:ph type="title"/>
          </p:nvPr>
        </p:nvSpPr>
        <p:spPr/>
        <p:txBody>
          <a:bodyPr/>
          <a:lstStyle/>
          <a:p>
            <a:r>
              <a:rPr lang="en-US" dirty="0"/>
              <a:t> Visceral leishmaniasis</a:t>
            </a:r>
            <a:endParaRPr lang="en-IN" dirty="0"/>
          </a:p>
        </p:txBody>
      </p:sp>
      <p:sp>
        <p:nvSpPr>
          <p:cNvPr id="3" name="Content Placeholder 2">
            <a:extLst>
              <a:ext uri="{FF2B5EF4-FFF2-40B4-BE49-F238E27FC236}">
                <a16:creationId xmlns:a16="http://schemas.microsoft.com/office/drawing/2014/main" id="{3B212AFB-0958-499B-9D04-714D87FAC81E}"/>
              </a:ext>
            </a:extLst>
          </p:cNvPr>
          <p:cNvSpPr>
            <a:spLocks noGrp="1"/>
          </p:cNvSpPr>
          <p:nvPr>
            <p:ph idx="1"/>
          </p:nvPr>
        </p:nvSpPr>
        <p:spPr/>
        <p:txBody>
          <a:bodyPr>
            <a:normAutofit fontScale="85000" lnSpcReduction="20000"/>
          </a:bodyPr>
          <a:lstStyle/>
          <a:p>
            <a:r>
              <a:rPr lang="en-US" dirty="0"/>
              <a:t>The visceral form of leishmaniasis may present as fulminating rapidly fatal disease. </a:t>
            </a:r>
          </a:p>
          <a:p>
            <a:r>
              <a:rPr lang="en-US" dirty="0"/>
              <a:t>The incubation period may be from several weeks to a year, with a gradual onset of fever, diarrhea, and anemia. </a:t>
            </a:r>
          </a:p>
          <a:p>
            <a:r>
              <a:rPr lang="en-US" dirty="0"/>
              <a:t>Chills and sweating that may resemble malaria symptoms are common early in the infection.</a:t>
            </a:r>
          </a:p>
          <a:p>
            <a:r>
              <a:rPr lang="en-US" dirty="0"/>
              <a:t> As organisms proliferate and invade the cells of the reticuloendothelial system, marked enlargement of the liver and spleen, weight loss, and emaciation occur. Kidney damage may also occur as the cells of the glomeruli are invaded. </a:t>
            </a:r>
          </a:p>
          <a:p>
            <a:r>
              <a:rPr lang="en-US" dirty="0"/>
              <a:t>With persistence of the disease, deeply pigmented granulomatous areas of skin, referred to as post–kala-azar dermal leishmaniasis, develop. In this condition, the macular or hypopigmented dermal lesions are associated with few parasites, whereas erythematous and nodular lesions are associated with abundant parasites.</a:t>
            </a:r>
            <a:endParaRPr lang="en-IN" dirty="0"/>
          </a:p>
        </p:txBody>
      </p:sp>
    </p:spTree>
    <p:extLst>
      <p:ext uri="{BB962C8B-B14F-4D97-AF65-F5344CB8AC3E}">
        <p14:creationId xmlns:p14="http://schemas.microsoft.com/office/powerpoint/2010/main" val="3336973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82E1E-4891-072E-15E5-3AB7F7EAA3C0}"/>
              </a:ext>
            </a:extLst>
          </p:cNvPr>
          <p:cNvSpPr>
            <a:spLocks noGrp="1"/>
          </p:cNvSpPr>
          <p:nvPr>
            <p:ph type="title"/>
          </p:nvPr>
        </p:nvSpPr>
        <p:spPr/>
        <p:txBody>
          <a:bodyPr/>
          <a:lstStyle/>
          <a:p>
            <a:r>
              <a:rPr lang="en-IN" dirty="0"/>
              <a:t>Laboratory Diagnosis</a:t>
            </a:r>
          </a:p>
        </p:txBody>
      </p:sp>
      <p:sp>
        <p:nvSpPr>
          <p:cNvPr id="3" name="Content Placeholder 2">
            <a:extLst>
              <a:ext uri="{FF2B5EF4-FFF2-40B4-BE49-F238E27FC236}">
                <a16:creationId xmlns:a16="http://schemas.microsoft.com/office/drawing/2014/main" id="{0848541C-430F-34CD-8F4D-BE6530EEF667}"/>
              </a:ext>
            </a:extLst>
          </p:cNvPr>
          <p:cNvSpPr>
            <a:spLocks noGrp="1"/>
          </p:cNvSpPr>
          <p:nvPr>
            <p:ph idx="1"/>
          </p:nvPr>
        </p:nvSpPr>
        <p:spPr/>
        <p:txBody>
          <a:bodyPr>
            <a:normAutofit fontScale="92500" lnSpcReduction="20000"/>
          </a:bodyPr>
          <a:lstStyle/>
          <a:p>
            <a:r>
              <a:rPr lang="en-US" dirty="0"/>
              <a:t>Demonstration of the amastigotes in properly stained smear.</a:t>
            </a:r>
          </a:p>
          <a:p>
            <a:r>
              <a:rPr lang="en-IN" dirty="0"/>
              <a:t>Specimens for the diagnosis of visceral leishmaniasis include splenic puncture, lymph node aspirates, liver biopsy, sternal aspirates, iliac crest bone marrow, and buffy coat preparations of venous blood. These specimens may be examined microscopically, cultured, and subjected to molecular detection methods.</a:t>
            </a:r>
          </a:p>
          <a:p>
            <a:r>
              <a:rPr lang="en-IN" dirty="0"/>
              <a:t>Specimens for the diagnosis of visceral leishmaniasis include splenic puncture, lymph node aspirates, liver biopsy. These specimens may be examined microscopically, cultured, and subjected to molecular detection methods.</a:t>
            </a:r>
          </a:p>
          <a:p>
            <a:r>
              <a:rPr lang="en-US" dirty="0"/>
              <a:t>Serologic tests are available but not especially useful for the diagnosis of mucocutaneous or visceral leishmaniasis. Detection of urinary antigens has been used for the diagnosis of visceral leishmaniasis.</a:t>
            </a:r>
            <a:endParaRPr lang="en-IN" dirty="0"/>
          </a:p>
          <a:p>
            <a:endParaRPr lang="en-IN" dirty="0"/>
          </a:p>
        </p:txBody>
      </p:sp>
    </p:spTree>
    <p:extLst>
      <p:ext uri="{BB962C8B-B14F-4D97-AF65-F5344CB8AC3E}">
        <p14:creationId xmlns:p14="http://schemas.microsoft.com/office/powerpoint/2010/main" val="2824653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1EBBB-9C79-DB06-65FA-B679A2685E04}"/>
              </a:ext>
            </a:extLst>
          </p:cNvPr>
          <p:cNvSpPr>
            <a:spLocks noGrp="1"/>
          </p:cNvSpPr>
          <p:nvPr>
            <p:ph type="title"/>
          </p:nvPr>
        </p:nvSpPr>
        <p:spPr/>
        <p:txBody>
          <a:bodyPr/>
          <a:lstStyle/>
          <a:p>
            <a:r>
              <a:rPr lang="en-IN" dirty="0"/>
              <a:t>Treatment</a:t>
            </a:r>
          </a:p>
        </p:txBody>
      </p:sp>
      <p:sp>
        <p:nvSpPr>
          <p:cNvPr id="3" name="Content Placeholder 2">
            <a:extLst>
              <a:ext uri="{FF2B5EF4-FFF2-40B4-BE49-F238E27FC236}">
                <a16:creationId xmlns:a16="http://schemas.microsoft.com/office/drawing/2014/main" id="{44A37A40-222C-B62E-3085-5CD4DB28813D}"/>
              </a:ext>
            </a:extLst>
          </p:cNvPr>
          <p:cNvSpPr>
            <a:spLocks noGrp="1"/>
          </p:cNvSpPr>
          <p:nvPr>
            <p:ph idx="1"/>
          </p:nvPr>
        </p:nvSpPr>
        <p:spPr/>
        <p:txBody>
          <a:bodyPr>
            <a:normAutofit lnSpcReduction="10000"/>
          </a:bodyPr>
          <a:lstStyle/>
          <a:p>
            <a:r>
              <a:rPr lang="en-IN" dirty="0"/>
              <a:t>pentavalent antimonial compound sodium stibogluconate (</a:t>
            </a:r>
            <a:r>
              <a:rPr lang="en-IN" dirty="0" err="1"/>
              <a:t>Pentostam</a:t>
            </a:r>
            <a:r>
              <a:rPr lang="en-IN" dirty="0"/>
              <a:t>).</a:t>
            </a:r>
          </a:p>
          <a:p>
            <a:r>
              <a:rPr lang="en-US" dirty="0"/>
              <a:t>Standard therapy for cutaneous leishmaniasis consists of injections of antimonial compounds directly into the lesion or parenterally. Recently, both fluconazole and </a:t>
            </a:r>
            <a:r>
              <a:rPr lang="en-US" dirty="0" err="1"/>
              <a:t>miltefosine</a:t>
            </a:r>
            <a:r>
              <a:rPr lang="en-US" dirty="0"/>
              <a:t> have been shown to be efficacious. Other agents include amphotericin B, pentamidine, and various formulations of paromomycin. </a:t>
            </a:r>
          </a:p>
          <a:p>
            <a:r>
              <a:rPr lang="en-US" dirty="0"/>
              <a:t>Alternatives to chemotherapy in the treatment of cutaneous leishmaniasis include cryotherapy, heat, and surgical excision</a:t>
            </a:r>
            <a:endParaRPr lang="en-IN" dirty="0"/>
          </a:p>
          <a:p>
            <a:r>
              <a:rPr lang="en-US" dirty="0"/>
              <a:t>Stibogluconate remains the drug of choice for mucocutaneous </a:t>
            </a:r>
            <a:r>
              <a:rPr lang="en-US" dirty="0" err="1"/>
              <a:t>leish</a:t>
            </a:r>
            <a:r>
              <a:rPr lang="en-US" dirty="0"/>
              <a:t> </a:t>
            </a:r>
            <a:r>
              <a:rPr lang="en-US" dirty="0" err="1"/>
              <a:t>hmaniasis</a:t>
            </a:r>
            <a:r>
              <a:rPr lang="en-US" dirty="0"/>
              <a:t>, with amphotericin B as an alternative.</a:t>
            </a:r>
            <a:endParaRPr lang="en-IN" dirty="0"/>
          </a:p>
        </p:txBody>
      </p:sp>
    </p:spTree>
    <p:extLst>
      <p:ext uri="{BB962C8B-B14F-4D97-AF65-F5344CB8AC3E}">
        <p14:creationId xmlns:p14="http://schemas.microsoft.com/office/powerpoint/2010/main" val="3316495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037D4-582A-610A-29D1-143C2B28CCBA}"/>
              </a:ext>
            </a:extLst>
          </p:cNvPr>
          <p:cNvSpPr>
            <a:spLocks noGrp="1"/>
          </p:cNvSpPr>
          <p:nvPr>
            <p:ph type="title"/>
          </p:nvPr>
        </p:nvSpPr>
        <p:spPr/>
        <p:txBody>
          <a:bodyPr/>
          <a:lstStyle/>
          <a:p>
            <a:endParaRPr lang="en-IN"/>
          </a:p>
        </p:txBody>
      </p:sp>
      <p:pic>
        <p:nvPicPr>
          <p:cNvPr id="5" name="Content Placeholder 4">
            <a:extLst>
              <a:ext uri="{FF2B5EF4-FFF2-40B4-BE49-F238E27FC236}">
                <a16:creationId xmlns:a16="http://schemas.microsoft.com/office/drawing/2014/main" id="{C46AF200-FA87-E17F-D5CC-5F95AAA97B1B}"/>
              </a:ext>
            </a:extLst>
          </p:cNvPr>
          <p:cNvPicPr>
            <a:picLocks noGrp="1" noChangeAspect="1"/>
          </p:cNvPicPr>
          <p:nvPr>
            <p:ph idx="1"/>
          </p:nvPr>
        </p:nvPicPr>
        <p:blipFill>
          <a:blip r:embed="rId2"/>
          <a:stretch>
            <a:fillRect/>
          </a:stretch>
        </p:blipFill>
        <p:spPr>
          <a:xfrm>
            <a:off x="327259" y="0"/>
            <a:ext cx="11511815" cy="6785810"/>
          </a:xfrm>
        </p:spPr>
      </p:pic>
    </p:spTree>
    <p:extLst>
      <p:ext uri="{BB962C8B-B14F-4D97-AF65-F5344CB8AC3E}">
        <p14:creationId xmlns:p14="http://schemas.microsoft.com/office/powerpoint/2010/main" val="165976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A312811-91FB-3DBD-D79B-77FAB2F6F887}"/>
              </a:ext>
            </a:extLst>
          </p:cNvPr>
          <p:cNvPicPr>
            <a:picLocks noGrp="1" noChangeAspect="1"/>
          </p:cNvPicPr>
          <p:nvPr>
            <p:ph idx="4294967295"/>
          </p:nvPr>
        </p:nvPicPr>
        <p:blipFill>
          <a:blip r:embed="rId2"/>
          <a:stretch>
            <a:fillRect/>
          </a:stretch>
        </p:blipFill>
        <p:spPr>
          <a:xfrm>
            <a:off x="933651" y="288758"/>
            <a:ext cx="10154651" cy="6569242"/>
          </a:xfrm>
        </p:spPr>
      </p:pic>
    </p:spTree>
    <p:extLst>
      <p:ext uri="{BB962C8B-B14F-4D97-AF65-F5344CB8AC3E}">
        <p14:creationId xmlns:p14="http://schemas.microsoft.com/office/powerpoint/2010/main" val="3588812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42AE4-732F-4ECC-4B89-3BAE39F6EC3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DA5BA2A-4A58-F339-D02B-8C48ED7F3C07}"/>
              </a:ext>
            </a:extLst>
          </p:cNvPr>
          <p:cNvSpPr>
            <a:spLocks noGrp="1"/>
          </p:cNvSpPr>
          <p:nvPr>
            <p:ph idx="1"/>
          </p:nvPr>
        </p:nvSpPr>
        <p:spPr/>
        <p:txBody>
          <a:bodyPr>
            <a:normAutofit fontScale="70000" lnSpcReduction="20000"/>
          </a:bodyPr>
          <a:lstStyle/>
          <a:p>
            <a:r>
              <a:rPr lang="en-US" dirty="0"/>
              <a:t>The promastigote stage (long, slender form with a free flagellum) is present in the saliva of infected sandflies. Human infection is initiated by the bite of an infected sandfly, which injects the promastigotes into the skin, where they lose their </a:t>
            </a:r>
            <a:r>
              <a:rPr lang="en-IN" dirty="0"/>
              <a:t>flagella, enter the amastigote stage, and invade reticuloendothelial cells.</a:t>
            </a:r>
          </a:p>
          <a:p>
            <a:r>
              <a:rPr lang="en-IN" dirty="0"/>
              <a:t> The change from promastigote to amastigote helps to avoid the host’s immune response. </a:t>
            </a:r>
          </a:p>
          <a:p>
            <a:r>
              <a:rPr lang="en-IN" dirty="0"/>
              <a:t>Changes in the organism’s surface molecules play an important role in macrophage attachment and evading the immune response, including manipulating the macrophage’s </a:t>
            </a:r>
            <a:r>
              <a:rPr lang="en-IN" dirty="0" err="1"/>
              <a:t>signaling</a:t>
            </a:r>
            <a:r>
              <a:rPr lang="en-IN" dirty="0"/>
              <a:t> pathways.</a:t>
            </a:r>
          </a:p>
          <a:p>
            <a:r>
              <a:rPr lang="en-IN" dirty="0"/>
              <a:t> Reproduction occurs in the amastigote stage, and as cells rupture, destruction of specific tissues (e.g., cutaneous tissues, visceral organs such as liver and spleen) develops. The amastigote stage is diagnostic for </a:t>
            </a:r>
            <a:r>
              <a:rPr lang="en-US" dirty="0"/>
              <a:t>leishmaniasis as well as serving as the infectious stage for sandflies. Ingested amastigotes transform in the sandfly into the promastigote stage, which multiplies by binary fission in the fly midgut. After development, this stage migrates to the fly proboscis, where new human infection can be introduced during feeding. </a:t>
            </a:r>
            <a:r>
              <a:rPr lang="en-US"/>
              <a:t>The life cycles of Leishmania organisms are similar for cutaneous, mucocutaneous, and visceral leishmaniasis, except that infected reticuloendothelial cells can be found throughout the body in visceral leishmaniasis</a:t>
            </a:r>
            <a:endParaRPr lang="en-IN" dirty="0"/>
          </a:p>
        </p:txBody>
      </p:sp>
    </p:spTree>
    <p:extLst>
      <p:ext uri="{BB962C8B-B14F-4D97-AF65-F5344CB8AC3E}">
        <p14:creationId xmlns:p14="http://schemas.microsoft.com/office/powerpoint/2010/main" val="4034649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F1415-60F6-BF28-D1A1-79CAC929F0D0}"/>
              </a:ext>
            </a:extLst>
          </p:cNvPr>
          <p:cNvSpPr>
            <a:spLocks noGrp="1"/>
          </p:cNvSpPr>
          <p:nvPr>
            <p:ph type="title"/>
          </p:nvPr>
        </p:nvSpPr>
        <p:spPr/>
        <p:txBody>
          <a:bodyPr/>
          <a:lstStyle/>
          <a:p>
            <a:endParaRPr lang="en-IN"/>
          </a:p>
        </p:txBody>
      </p:sp>
      <p:pic>
        <p:nvPicPr>
          <p:cNvPr id="5" name="Content Placeholder 4">
            <a:extLst>
              <a:ext uri="{FF2B5EF4-FFF2-40B4-BE49-F238E27FC236}">
                <a16:creationId xmlns:a16="http://schemas.microsoft.com/office/drawing/2014/main" id="{AD7269CA-F394-E3CA-605F-552A0D3D14AC}"/>
              </a:ext>
            </a:extLst>
          </p:cNvPr>
          <p:cNvPicPr>
            <a:picLocks noGrp="1" noChangeAspect="1"/>
          </p:cNvPicPr>
          <p:nvPr>
            <p:ph idx="1"/>
          </p:nvPr>
        </p:nvPicPr>
        <p:blipFill>
          <a:blip r:embed="rId2"/>
          <a:stretch>
            <a:fillRect/>
          </a:stretch>
        </p:blipFill>
        <p:spPr>
          <a:xfrm>
            <a:off x="2367815" y="721895"/>
            <a:ext cx="7122693" cy="5428648"/>
          </a:xfrm>
        </p:spPr>
      </p:pic>
    </p:spTree>
    <p:extLst>
      <p:ext uri="{BB962C8B-B14F-4D97-AF65-F5344CB8AC3E}">
        <p14:creationId xmlns:p14="http://schemas.microsoft.com/office/powerpoint/2010/main" val="1523100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49C43-5ACD-4E8B-6F62-E74B377DA139}"/>
              </a:ext>
            </a:extLst>
          </p:cNvPr>
          <p:cNvSpPr>
            <a:spLocks noGrp="1"/>
          </p:cNvSpPr>
          <p:nvPr>
            <p:ph type="title"/>
          </p:nvPr>
        </p:nvSpPr>
        <p:spPr/>
        <p:txBody>
          <a:bodyPr/>
          <a:lstStyle/>
          <a:p>
            <a:r>
              <a:rPr lang="en-IN" dirty="0"/>
              <a:t>Epidemiology</a:t>
            </a:r>
          </a:p>
        </p:txBody>
      </p:sp>
      <p:sp>
        <p:nvSpPr>
          <p:cNvPr id="3" name="Content Placeholder 2">
            <a:extLst>
              <a:ext uri="{FF2B5EF4-FFF2-40B4-BE49-F238E27FC236}">
                <a16:creationId xmlns:a16="http://schemas.microsoft.com/office/drawing/2014/main" id="{126BE37F-BAC5-7DA6-70F0-EA77CA621FA5}"/>
              </a:ext>
            </a:extLst>
          </p:cNvPr>
          <p:cNvSpPr>
            <a:spLocks noGrp="1"/>
          </p:cNvSpPr>
          <p:nvPr>
            <p:ph idx="1"/>
          </p:nvPr>
        </p:nvSpPr>
        <p:spPr/>
        <p:txBody>
          <a:bodyPr/>
          <a:lstStyle/>
          <a:p>
            <a:r>
              <a:rPr lang="en-US" dirty="0"/>
              <a:t>Leishmaniasis is a zoonosis transmitted by adult female sandflies belonging to the genera Phlebotomus and Lutzomyia.</a:t>
            </a:r>
          </a:p>
          <a:p>
            <a:r>
              <a:rPr lang="en-US" dirty="0"/>
              <a:t> The natural reservoirs include rodents, opossums, anteaters, sloths, cats, and dogs.</a:t>
            </a:r>
          </a:p>
          <a:p>
            <a:r>
              <a:rPr lang="en-US" dirty="0"/>
              <a:t> In areas of the world where leishmaniasis is endemic, the infection may be transmitted by a human-vector-human cycle. The infection may also be transmitted by direct contact with an infected lesion or mechanically by stable flies or dog flies.</a:t>
            </a:r>
            <a:endParaRPr lang="en-IN" dirty="0"/>
          </a:p>
        </p:txBody>
      </p:sp>
    </p:spTree>
    <p:extLst>
      <p:ext uri="{BB962C8B-B14F-4D97-AF65-F5344CB8AC3E}">
        <p14:creationId xmlns:p14="http://schemas.microsoft.com/office/powerpoint/2010/main" val="423351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46432-68B5-D1A1-1BD5-F1562C53ABE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C762AB5-EB54-033D-3664-0B899CABC31F}"/>
              </a:ext>
            </a:extLst>
          </p:cNvPr>
          <p:cNvSpPr>
            <a:spLocks noGrp="1"/>
          </p:cNvSpPr>
          <p:nvPr>
            <p:ph idx="1"/>
          </p:nvPr>
        </p:nvSpPr>
        <p:spPr/>
        <p:txBody>
          <a:bodyPr/>
          <a:lstStyle/>
          <a:p>
            <a:r>
              <a:rPr lang="en-IN" dirty="0"/>
              <a:t>Mucocutaneous leishmaniasis most often occurs in Bolivia, Brazil, and Peru, whereas the cutaneous form is much more widespread throughout the Middle East (Afghanistan, Algeria, Iran, Iraq, Saudi Arabia, Syria) and in focal areas in South America (Brazil, Peru). Cutaneous leishmaniasis has been diagnosed among U.S. military personnel deployed in Afghanistan, Iraq, and Kuwait</a:t>
            </a:r>
          </a:p>
        </p:txBody>
      </p:sp>
    </p:spTree>
    <p:extLst>
      <p:ext uri="{BB962C8B-B14F-4D97-AF65-F5344CB8AC3E}">
        <p14:creationId xmlns:p14="http://schemas.microsoft.com/office/powerpoint/2010/main" val="2967113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41B55-4F80-F8C8-7616-E269FF5A55A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7844643-3B8D-AE66-1117-311D92FEF50C}"/>
              </a:ext>
            </a:extLst>
          </p:cNvPr>
          <p:cNvSpPr>
            <a:spLocks noGrp="1"/>
          </p:cNvSpPr>
          <p:nvPr>
            <p:ph idx="1"/>
          </p:nvPr>
        </p:nvSpPr>
        <p:spPr/>
        <p:txBody>
          <a:bodyPr/>
          <a:lstStyle/>
          <a:p>
            <a:r>
              <a:rPr lang="en-US" dirty="0"/>
              <a:t>Visceral leishmaniasis (kala-azar, Dumdum fever) occurs at a rate of approximately 500,000 new cases per year, 90% of which are localized to Bangladesh, Brazil, India, Nepal, and the Sudan. This infection may exist as an endemic, epidemic, or sporadic disease and is a zoonosis except in India, where kala-azar (“black fever” in Hindi) is an </a:t>
            </a:r>
            <a:r>
              <a:rPr lang="en-US" dirty="0" err="1"/>
              <a:t>anthroponosis</a:t>
            </a:r>
            <a:r>
              <a:rPr lang="en-US" dirty="0"/>
              <a:t> (human-vector-human). Individuals with post– kala-azar dermal leishmaniasis may be very important reservoirs for maintaining the infection in the population because of the high concentration of organisms in the skin.</a:t>
            </a:r>
            <a:endParaRPr lang="en-IN" dirty="0"/>
          </a:p>
        </p:txBody>
      </p:sp>
    </p:spTree>
    <p:extLst>
      <p:ext uri="{BB962C8B-B14F-4D97-AF65-F5344CB8AC3E}">
        <p14:creationId xmlns:p14="http://schemas.microsoft.com/office/powerpoint/2010/main" val="1484002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DB643-3CEC-AC75-0EB6-95441DF40452}"/>
              </a:ext>
            </a:extLst>
          </p:cNvPr>
          <p:cNvSpPr>
            <a:spLocks noGrp="1"/>
          </p:cNvSpPr>
          <p:nvPr>
            <p:ph type="title"/>
          </p:nvPr>
        </p:nvSpPr>
        <p:spPr/>
        <p:txBody>
          <a:bodyPr/>
          <a:lstStyle/>
          <a:p>
            <a:r>
              <a:rPr lang="en-IN" dirty="0"/>
              <a:t>Clinical Syndromes</a:t>
            </a:r>
          </a:p>
        </p:txBody>
      </p:sp>
      <p:sp>
        <p:nvSpPr>
          <p:cNvPr id="3" name="Content Placeholder 2">
            <a:extLst>
              <a:ext uri="{FF2B5EF4-FFF2-40B4-BE49-F238E27FC236}">
                <a16:creationId xmlns:a16="http://schemas.microsoft.com/office/drawing/2014/main" id="{DBD1EA7A-CAD2-E7DF-668C-803E80076F38}"/>
              </a:ext>
            </a:extLst>
          </p:cNvPr>
          <p:cNvSpPr>
            <a:spLocks noGrp="1"/>
          </p:cNvSpPr>
          <p:nvPr>
            <p:ph idx="1"/>
          </p:nvPr>
        </p:nvSpPr>
        <p:spPr/>
        <p:txBody>
          <a:bodyPr>
            <a:normAutofit lnSpcReduction="10000"/>
          </a:bodyPr>
          <a:lstStyle/>
          <a:p>
            <a:r>
              <a:rPr lang="en-US" dirty="0"/>
              <a:t>Depending on the species of Leishmania involved, infection can result  </a:t>
            </a:r>
          </a:p>
          <a:p>
            <a:r>
              <a:rPr lang="en-US" dirty="0"/>
              <a:t>Cutaneous</a:t>
            </a:r>
          </a:p>
          <a:p>
            <a:r>
              <a:rPr lang="en-US" dirty="0"/>
              <a:t>Mucocutaneous</a:t>
            </a:r>
          </a:p>
          <a:p>
            <a:r>
              <a:rPr lang="en-US" dirty="0"/>
              <a:t> visceral disease. </a:t>
            </a:r>
          </a:p>
          <a:p>
            <a:r>
              <a:rPr lang="en-US" dirty="0"/>
              <a:t>With the spread of the HIV pandemic, there is increasing recognition of HIV-related visceral leishmaniasis caused by L. </a:t>
            </a:r>
            <a:r>
              <a:rPr lang="en-US" dirty="0" err="1"/>
              <a:t>donovani</a:t>
            </a:r>
            <a:r>
              <a:rPr lang="en-US" dirty="0"/>
              <a:t> in southern Asia and Africa and by L. infantum (L. </a:t>
            </a:r>
            <a:r>
              <a:rPr lang="en-US" dirty="0" err="1"/>
              <a:t>chagasi</a:t>
            </a:r>
            <a:r>
              <a:rPr lang="en-US" dirty="0"/>
              <a:t>) in South America. In these co-infected patients, leishmaniasis will manifest as an opportunistic infection, with parasites detected in atypical sites and a high associated mortality</a:t>
            </a:r>
            <a:endParaRPr lang="en-IN" dirty="0"/>
          </a:p>
        </p:txBody>
      </p:sp>
    </p:spTree>
    <p:extLst>
      <p:ext uri="{BB962C8B-B14F-4D97-AF65-F5344CB8AC3E}">
        <p14:creationId xmlns:p14="http://schemas.microsoft.com/office/powerpoint/2010/main" val="32899737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TotalTime>
  <Words>1121</Words>
  <Application>Microsoft Office PowerPoint</Application>
  <PresentationFormat>Widescreen</PresentationFormat>
  <Paragraphs>38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Leishmania</vt:lpstr>
      <vt:lpstr>PowerPoint Presentation</vt:lpstr>
      <vt:lpstr>PowerPoint Presentation</vt:lpstr>
      <vt:lpstr>PowerPoint Presentation</vt:lpstr>
      <vt:lpstr>PowerPoint Presentation</vt:lpstr>
      <vt:lpstr>Epidemiology</vt:lpstr>
      <vt:lpstr>PowerPoint Presentation</vt:lpstr>
      <vt:lpstr>PowerPoint Presentation</vt:lpstr>
      <vt:lpstr>Clinical Syndromes</vt:lpstr>
      <vt:lpstr>cutaneous leishmaniasis</vt:lpstr>
      <vt:lpstr>Mucocutaneous leishmaniasis</vt:lpstr>
      <vt:lpstr> Visceral leishmaniasis</vt:lpstr>
      <vt:lpstr>Laboratory Diagnosis</vt:lpstr>
      <vt:lpstr>Treatment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Leishmania</dc:title>
  <dc:creator>Manishi</dc:creator>
  <cp:lastModifiedBy>Manishi</cp:lastModifiedBy>
  <cp:revision>2</cp:revision>
  <dcterms:created xsi:type="dcterms:W3CDTF">2022-05-19T11:44:51Z</dcterms:created>
  <dcterms:modified xsi:type="dcterms:W3CDTF">2022-05-20T10:19:09Z</dcterms:modified>
</cp:coreProperties>
</file>