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8" r:id="rId2"/>
    <p:sldId id="266" r:id="rId3"/>
    <p:sldId id="261" r:id="rId4"/>
    <p:sldId id="264" r:id="rId5"/>
    <p:sldId id="258" r:id="rId6"/>
    <p:sldId id="265" r:id="rId7"/>
    <p:sldId id="263"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9597B18-36CB-4416-9567-A5FEEF407D5B}" type="datetimeFigureOut">
              <a:rPr lang="en-IN" smtClean="0"/>
              <a:t>20-05-2022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9389BD2-6102-405F-BAE0-DB2F288D0607}" type="slidenum">
              <a:rPr lang="en-IN" smtClean="0"/>
              <a:t>‹#›</a:t>
            </a:fld>
            <a:endParaRPr lang="en-IN"/>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597B18-36CB-4416-9567-A5FEEF407D5B}" type="datetimeFigureOut">
              <a:rPr lang="en-IN" smtClean="0"/>
              <a:t>20-05-2022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9389BD2-6102-405F-BAE0-DB2F288D0607}"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9597B18-36CB-4416-9567-A5FEEF407D5B}" type="datetimeFigureOut">
              <a:rPr lang="en-IN" smtClean="0"/>
              <a:t>20-05-2022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9389BD2-6102-405F-BAE0-DB2F288D0607}"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597B18-36CB-4416-9567-A5FEEF407D5B}" type="datetimeFigureOut">
              <a:rPr lang="en-IN" smtClean="0"/>
              <a:t>20-05-2022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9389BD2-6102-405F-BAE0-DB2F288D0607}"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597B18-36CB-4416-9567-A5FEEF407D5B}" type="datetimeFigureOut">
              <a:rPr lang="en-IN" smtClean="0"/>
              <a:t>20-05-2022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9389BD2-6102-405F-BAE0-DB2F288D0607}" type="slidenum">
              <a:rPr lang="en-IN" smtClean="0"/>
              <a:t>‹#›</a:t>
            </a:fld>
            <a:endParaRPr lang="en-IN"/>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9597B18-36CB-4416-9567-A5FEEF407D5B}" type="datetimeFigureOut">
              <a:rPr lang="en-IN" smtClean="0"/>
              <a:t>20-05-2022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9389BD2-6102-405F-BAE0-DB2F288D0607}"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9597B18-36CB-4416-9567-A5FEEF407D5B}" type="datetimeFigureOut">
              <a:rPr lang="en-IN" smtClean="0"/>
              <a:t>20-05-2022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F9389BD2-6102-405F-BAE0-DB2F288D0607}" type="slidenum">
              <a:rPr lang="en-IN" smtClean="0"/>
              <a:t>‹#›</a:t>
            </a:fld>
            <a:endParaRPr lang="en-IN"/>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9597B18-36CB-4416-9567-A5FEEF407D5B}" type="datetimeFigureOut">
              <a:rPr lang="en-IN" smtClean="0"/>
              <a:t>20-05-2022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F9389BD2-6102-405F-BAE0-DB2F288D0607}"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597B18-36CB-4416-9567-A5FEEF407D5B}" type="datetimeFigureOut">
              <a:rPr lang="en-IN" smtClean="0"/>
              <a:t>20-05-2022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F9389BD2-6102-405F-BAE0-DB2F288D0607}"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597B18-36CB-4416-9567-A5FEEF407D5B}" type="datetimeFigureOut">
              <a:rPr lang="en-IN" smtClean="0"/>
              <a:t>20-05-2022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9389BD2-6102-405F-BAE0-DB2F288D0607}" type="slidenum">
              <a:rPr lang="en-IN" smtClean="0"/>
              <a:t>‹#›</a:t>
            </a:fld>
            <a:endParaRPr lang="en-IN"/>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597B18-36CB-4416-9567-A5FEEF407D5B}" type="datetimeFigureOut">
              <a:rPr lang="en-IN" smtClean="0"/>
              <a:t>20-05-2022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9389BD2-6102-405F-BAE0-DB2F288D0607}" type="slidenum">
              <a:rPr lang="en-IN" smtClean="0"/>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89597B18-36CB-4416-9567-A5FEEF407D5B}" type="datetimeFigureOut">
              <a:rPr lang="en-IN" smtClean="0"/>
              <a:t>20-05-2022</a:t>
            </a:fld>
            <a:endParaRPr lang="en-IN"/>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IN"/>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F9389BD2-6102-405F-BAE0-DB2F288D0607}"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3056384"/>
          </a:xfrm>
        </p:spPr>
        <p:txBody>
          <a:bodyPr>
            <a:noAutofit/>
          </a:bodyPr>
          <a:lstStyle/>
          <a:p>
            <a:r>
              <a:rPr lang="en-IN" sz="3600" dirty="0" smtClean="0"/>
              <a:t>DR. Rajesh Pratap Singh</a:t>
            </a:r>
            <a:br>
              <a:rPr lang="en-IN" sz="3600" dirty="0" smtClean="0"/>
            </a:br>
            <a:r>
              <a:rPr lang="en-IN" sz="3600" dirty="0" smtClean="0"/>
              <a:t>                           </a:t>
            </a:r>
            <a:r>
              <a:rPr lang="en-IN" sz="2000" dirty="0" smtClean="0"/>
              <a:t>Associate Professor</a:t>
            </a:r>
            <a:br>
              <a:rPr lang="en-IN" sz="2000" dirty="0" smtClean="0"/>
            </a:br>
            <a:r>
              <a:rPr lang="en-IN" sz="2000" dirty="0" smtClean="0"/>
              <a:t>                                                         Physical Education</a:t>
            </a:r>
            <a:br>
              <a:rPr lang="en-IN" sz="2000" dirty="0" smtClean="0"/>
            </a:br>
            <a:r>
              <a:rPr lang="en-IN" sz="2000" dirty="0" smtClean="0"/>
              <a:t>                                             CSJM University Campus , Kanpur</a:t>
            </a:r>
            <a:endParaRPr lang="en-IN" sz="2000" dirty="0"/>
          </a:p>
        </p:txBody>
      </p:sp>
      <p:sp>
        <p:nvSpPr>
          <p:cNvPr id="3" name="Subtitle 2"/>
          <p:cNvSpPr>
            <a:spLocks noGrp="1"/>
          </p:cNvSpPr>
          <p:nvPr>
            <p:ph type="subTitle" idx="1"/>
          </p:nvPr>
        </p:nvSpPr>
        <p:spPr>
          <a:xfrm>
            <a:off x="762000" y="4495800"/>
            <a:ext cx="7620000" cy="1219200"/>
          </a:xfrm>
        </p:spPr>
        <p:txBody>
          <a:bodyPr>
            <a:noAutofit/>
          </a:bodyPr>
          <a:lstStyle/>
          <a:p>
            <a:r>
              <a:rPr lang="en-IN" sz="4800" dirty="0"/>
              <a:t>MASS AND INERTIA</a:t>
            </a:r>
            <a:endParaRPr lang="en-IN" sz="4800" b="1" dirty="0"/>
          </a:p>
        </p:txBody>
      </p:sp>
    </p:spTree>
    <p:extLst>
      <p:ext uri="{BB962C8B-B14F-4D97-AF65-F5344CB8AC3E}">
        <p14:creationId xmlns:p14="http://schemas.microsoft.com/office/powerpoint/2010/main" val="3357864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74642"/>
          </a:xfrm>
        </p:spPr>
        <p:txBody>
          <a:bodyPr>
            <a:normAutofit/>
          </a:bodyPr>
          <a:lstStyle/>
          <a:p>
            <a:pPr algn="just" fontAlgn="base"/>
            <a:r>
              <a:rPr lang="en-IN" sz="3100" dirty="0"/>
              <a:t>In linear (translational) cases, the inertia is called </a:t>
            </a:r>
            <a:r>
              <a:rPr lang="en-IN" sz="3100" b="1" dirty="0"/>
              <a:t>mass</a:t>
            </a:r>
            <a:r>
              <a:rPr lang="en-IN" sz="3100" dirty="0"/>
              <a:t> </a:t>
            </a:r>
            <a:r>
              <a:rPr lang="en-IN" sz="3100" dirty="0" smtClean="0"/>
              <a:t>. </a:t>
            </a:r>
            <a:r>
              <a:rPr lang="en-IN" sz="3100" dirty="0"/>
              <a:t>The unit is </a:t>
            </a:r>
            <a:r>
              <a:rPr lang="en-IN" sz="3100" dirty="0" smtClean="0"/>
              <a:t>(kg). </a:t>
            </a:r>
            <a:r>
              <a:rPr lang="en-IN" sz="3100" dirty="0"/>
              <a:t>The larger the mass, the tougher it is to push something to move or to slow something down.</a:t>
            </a:r>
            <a:br>
              <a:rPr lang="en-IN" sz="3100" dirty="0"/>
            </a:br>
            <a:r>
              <a:rPr lang="en-IN" sz="3100" dirty="0"/>
              <a:t>In rotational cases, the inertia is called </a:t>
            </a:r>
            <a:r>
              <a:rPr lang="en-IN" sz="3100" b="1" dirty="0"/>
              <a:t>moment of inertia</a:t>
            </a:r>
            <a:r>
              <a:rPr lang="en-IN" sz="3100" dirty="0"/>
              <a:t> </a:t>
            </a:r>
            <a:r>
              <a:rPr lang="en-IN" sz="3100" dirty="0" smtClean="0"/>
              <a:t>. </a:t>
            </a:r>
            <a:r>
              <a:rPr lang="en-IN" sz="3100" dirty="0"/>
              <a:t>The unit is </a:t>
            </a:r>
            <a:r>
              <a:rPr lang="en-IN" sz="3100" dirty="0" smtClean="0"/>
              <a:t>(kg</a:t>
            </a:r>
            <a:r>
              <a:rPr lang="en-IN" sz="3100" dirty="0"/>
              <a:t>⋅</a:t>
            </a:r>
            <a:r>
              <a:rPr lang="en-IN" sz="3100" dirty="0" smtClean="0"/>
              <a:t>m2). </a:t>
            </a:r>
            <a:r>
              <a:rPr lang="en-IN" sz="3100" dirty="0"/>
              <a:t>The larger </a:t>
            </a:r>
            <a:r>
              <a:rPr lang="en-IN" sz="3100" dirty="0" smtClean="0"/>
              <a:t>the Inertia, </a:t>
            </a:r>
            <a:r>
              <a:rPr lang="en-IN" sz="3100" dirty="0"/>
              <a:t>the tougher it is to swing a wheel up to fast spinning or to slow down the spinning.</a:t>
            </a:r>
            <a:r>
              <a:rPr lang="en-IN" dirty="0"/>
              <a:t/>
            </a:r>
            <a:br>
              <a:rPr lang="en-IN" dirty="0"/>
            </a:br>
            <a:endParaRPr lang="en-IN" dirty="0"/>
          </a:p>
        </p:txBody>
      </p:sp>
    </p:spTree>
    <p:extLst>
      <p:ext uri="{BB962C8B-B14F-4D97-AF65-F5344CB8AC3E}">
        <p14:creationId xmlns:p14="http://schemas.microsoft.com/office/powerpoint/2010/main" val="42908275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332656"/>
            <a:ext cx="7772400" cy="3024336"/>
          </a:xfrm>
        </p:spPr>
        <p:txBody>
          <a:bodyPr>
            <a:normAutofit fontScale="90000"/>
          </a:bodyPr>
          <a:lstStyle/>
          <a:p>
            <a:r>
              <a:rPr lang="en-IN" dirty="0" smtClean="0"/>
              <a:t/>
            </a:r>
            <a:br>
              <a:rPr lang="en-IN" dirty="0" smtClean="0"/>
            </a:br>
            <a:r>
              <a:rPr lang="en-IN" dirty="0"/>
              <a:t/>
            </a:r>
            <a:br>
              <a:rPr lang="en-IN" dirty="0"/>
            </a:br>
            <a:r>
              <a:rPr lang="en-IN" dirty="0" smtClean="0"/>
              <a:t/>
            </a:r>
            <a:br>
              <a:rPr lang="en-IN" dirty="0" smtClean="0"/>
            </a:br>
            <a:r>
              <a:rPr lang="en-IN" dirty="0"/>
              <a:t/>
            </a:r>
            <a:br>
              <a:rPr lang="en-IN" dirty="0"/>
            </a:br>
            <a:r>
              <a:rPr lang="en-IN" dirty="0" smtClean="0"/>
              <a:t/>
            </a:r>
            <a:br>
              <a:rPr lang="en-IN" dirty="0" smtClean="0"/>
            </a:br>
            <a:r>
              <a:rPr lang="en-IN" dirty="0" smtClean="0"/>
              <a:t>Mass</a:t>
            </a:r>
            <a:br>
              <a:rPr lang="en-IN" dirty="0" smtClean="0"/>
            </a:br>
            <a:r>
              <a:rPr lang="en-IN" sz="3100" dirty="0" smtClean="0"/>
              <a:t>The Measure of quantity of inertia of an object.</a:t>
            </a:r>
            <a:br>
              <a:rPr lang="en-IN" sz="3100" dirty="0" smtClean="0"/>
            </a:br>
            <a:r>
              <a:rPr lang="en-IN" sz="3100" dirty="0" smtClean="0"/>
              <a:t>Mass is the measure of Inertia.</a:t>
            </a:r>
            <a:br>
              <a:rPr lang="en-IN" sz="3100" dirty="0" smtClean="0"/>
            </a:br>
            <a:r>
              <a:rPr lang="en-IN" sz="2200" dirty="0" smtClean="0"/>
              <a:t>Scalar Quantity</a:t>
            </a:r>
            <a:br>
              <a:rPr lang="en-IN" sz="2200" dirty="0" smtClean="0"/>
            </a:br>
            <a:r>
              <a:rPr lang="en-IN" sz="2200" dirty="0" smtClean="0"/>
              <a:t>Magnitude Only</a:t>
            </a:r>
            <a:br>
              <a:rPr lang="en-IN" sz="2200" dirty="0" smtClean="0"/>
            </a:br>
            <a:r>
              <a:rPr lang="en-IN" sz="2200" dirty="0" smtClean="0"/>
              <a:t>Kilogram (SI unit)</a:t>
            </a:r>
            <a:r>
              <a:rPr lang="en-IN" dirty="0" smtClean="0"/>
              <a:t/>
            </a:r>
            <a:br>
              <a:rPr lang="en-IN" dirty="0" smtClean="0"/>
            </a:br>
            <a:endParaRPr lang="en-IN" dirty="0"/>
          </a:p>
        </p:txBody>
      </p:sp>
      <p:sp>
        <p:nvSpPr>
          <p:cNvPr id="3" name="Subtitle 2"/>
          <p:cNvSpPr>
            <a:spLocks noGrp="1"/>
          </p:cNvSpPr>
          <p:nvPr>
            <p:ph type="subTitle" idx="1"/>
          </p:nvPr>
        </p:nvSpPr>
        <p:spPr>
          <a:xfrm>
            <a:off x="539552" y="3717032"/>
            <a:ext cx="8136904" cy="1921768"/>
          </a:xfrm>
        </p:spPr>
        <p:txBody>
          <a:bodyPr>
            <a:normAutofit/>
          </a:bodyPr>
          <a:lstStyle/>
          <a:p>
            <a:r>
              <a:rPr lang="en-IN" sz="2400" dirty="0"/>
              <a:t>The tendency of an object to resist changes in its state of motion varies with mass. </a:t>
            </a:r>
            <a:r>
              <a:rPr lang="en-IN" sz="2400" b="1" dirty="0"/>
              <a:t>Mass is that quantity that is solely dependent upon the inertia of an object</a:t>
            </a:r>
            <a:r>
              <a:rPr lang="en-IN" sz="2400" dirty="0"/>
              <a:t>. The more inertia that an object has, the more mass that it </a:t>
            </a:r>
            <a:r>
              <a:rPr lang="en-IN" sz="2400" dirty="0" smtClean="0"/>
              <a:t>has.</a:t>
            </a:r>
            <a:endParaRPr lang="en-IN" sz="2400" dirty="0"/>
          </a:p>
        </p:txBody>
      </p:sp>
    </p:spTree>
    <p:extLst>
      <p:ext uri="{BB962C8B-B14F-4D97-AF65-F5344CB8AC3E}">
        <p14:creationId xmlns:p14="http://schemas.microsoft.com/office/powerpoint/2010/main" val="722581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Ppt Forces, Mass, Inerti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4" y="260648"/>
            <a:ext cx="8376865" cy="59046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83133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By: Aneesah E.  Aim- Explain the relationship between mass and inertia.   Donow - Define Acceleration.  Acceleration- Is the change in velocity  divided. - ppt downloa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5" y="188640"/>
            <a:ext cx="8808913" cy="61206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30158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CBSE Class 11 - Concept of Inertia (in Hindi) Offered by Unacademy"/>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pic>
        <p:nvPicPr>
          <p:cNvPr id="1028" name="Picture 4" descr="Inertia - Lessons - Blendspac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5" y="381000"/>
            <a:ext cx="8607425" cy="548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97570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Newton's Laws of Motion - ppt video online downloa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5" y="188640"/>
            <a:ext cx="8664897" cy="62646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02477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Learn Inertia and its Applications in 3 minut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5" y="332656"/>
            <a:ext cx="8808913" cy="60486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36998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26</TotalTime>
  <Words>36</Words>
  <Application>Microsoft Office PowerPoint</Application>
  <PresentationFormat>On-screen Show (4:3)</PresentationFormat>
  <Paragraphs>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Clarity</vt:lpstr>
      <vt:lpstr>DR. Rajesh Pratap Singh                            Associate Professor                                                          Physical Education                                              CSJM University Campus , Kanpur</vt:lpstr>
      <vt:lpstr>In linear (translational) cases, the inertia is called mass . The unit is (kg). The larger the mass, the tougher it is to push something to move or to slow something down. In rotational cases, the inertia is called moment of inertia . The unit is (kg⋅m2). The larger the Inertia, the tougher it is to swing a wheel up to fast spinning or to slow down the spinning. </vt:lpstr>
      <vt:lpstr>     Mass The Measure of quantity of inertia of an object. Mass is the measure of Inertia. Scalar Quantity Magnitude Only Kilogram (SI unit) </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MASS AND INERTIA</dc:title>
  <dc:creator>Admin</dc:creator>
  <cp:lastModifiedBy>Admin</cp:lastModifiedBy>
  <cp:revision>4</cp:revision>
  <dcterms:created xsi:type="dcterms:W3CDTF">2022-05-20T09:56:15Z</dcterms:created>
  <dcterms:modified xsi:type="dcterms:W3CDTF">2022-05-20T10:25:48Z</dcterms:modified>
</cp:coreProperties>
</file>