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8FA00A-670C-498A-BCFD-6B2D43EE7C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F05FBB-BB04-492A-8651-5B4701F46B3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waji.edu/pdf/ecourse/pharmaceutical/MECHANISM%20OF%20CELL%20INJURY%20(PATHOGENESIS)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Mechanism of cell injury</a:t>
            </a:r>
          </a:p>
          <a:p>
            <a:pPr>
              <a:buNone/>
            </a:pP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Kalpana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School of Pharmaceutical sciences,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CSJMU, Kanpur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5/5/2022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1083" t="13542" r="19766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7745" t="16667" r="25403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669" t="11458" r="1976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083" t="12500" r="1976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669" t="12500" r="2035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13469" r="18763" b="9085"/>
          <a:stretch>
            <a:fillRect/>
          </a:stretch>
        </p:blipFill>
        <p:spPr bwMode="auto">
          <a:xfrm>
            <a:off x="-11430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http://www.jiwaji.edu/pdf/ecourse/pharmaceutical/MECHANISM%20OF%20CELL%20INJURY%20(PATHOGENESIS).pdf</a:t>
            </a:r>
            <a:endParaRPr lang="en-US" dirty="0" smtClean="0"/>
          </a:p>
          <a:p>
            <a:r>
              <a:rPr lang="en-US" dirty="0" smtClean="0"/>
              <a:t>Harsh Mohan; Textbook of Pathology.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28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QUICK</dc:creator>
  <cp:lastModifiedBy>QUICK</cp:lastModifiedBy>
  <cp:revision>2</cp:revision>
  <dcterms:created xsi:type="dcterms:W3CDTF">2022-05-05T10:40:22Z</dcterms:created>
  <dcterms:modified xsi:type="dcterms:W3CDTF">2022-05-05T10:56:12Z</dcterms:modified>
</cp:coreProperties>
</file>