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5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040" y="2142943"/>
            <a:ext cx="735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/>
              <a:t>Microbial production of Vitamins</a:t>
            </a:r>
            <a:endParaRPr lang="en-IN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19"/>
          <a:stretch/>
        </p:blipFill>
        <p:spPr>
          <a:xfrm>
            <a:off x="1219199" y="216477"/>
            <a:ext cx="6726383" cy="4604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2326" y="0"/>
            <a:ext cx="5805055" cy="4353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232"/>
          <a:stretch/>
        </p:blipFill>
        <p:spPr>
          <a:xfrm>
            <a:off x="1246908" y="230331"/>
            <a:ext cx="6102927" cy="41546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627"/>
          <a:stretch/>
        </p:blipFill>
        <p:spPr>
          <a:xfrm>
            <a:off x="1676400" y="225136"/>
            <a:ext cx="5888182" cy="40351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051"/>
          <a:stretch/>
        </p:blipFill>
        <p:spPr>
          <a:xfrm>
            <a:off x="1745673" y="263236"/>
            <a:ext cx="5735782" cy="39554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28583"/>
          <a:stretch/>
        </p:blipFill>
        <p:spPr>
          <a:xfrm>
            <a:off x="1077189" y="684068"/>
            <a:ext cx="5784273" cy="30982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168"/>
          <a:stretch/>
        </p:blipFill>
        <p:spPr>
          <a:xfrm>
            <a:off x="1246909" y="181842"/>
            <a:ext cx="6615545" cy="45564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3005"/>
          <a:stretch/>
        </p:blipFill>
        <p:spPr>
          <a:xfrm>
            <a:off x="1537853" y="282287"/>
            <a:ext cx="5839691" cy="42481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9886" b="7710"/>
          <a:stretch/>
        </p:blipFill>
        <p:spPr>
          <a:xfrm>
            <a:off x="792479" y="464127"/>
            <a:ext cx="7666836" cy="41632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1396"/>
          <a:stretch/>
        </p:blipFill>
        <p:spPr>
          <a:xfrm>
            <a:off x="1704109" y="296140"/>
            <a:ext cx="5673436" cy="3770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8386" t="32836" r="22122" b="23717"/>
          <a:stretch/>
        </p:blipFill>
        <p:spPr>
          <a:xfrm>
            <a:off x="2923309" y="1420091"/>
            <a:ext cx="2757055" cy="15101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116"/>
          <a:stretch/>
        </p:blipFill>
        <p:spPr>
          <a:xfrm>
            <a:off x="1517073" y="219940"/>
            <a:ext cx="5978236" cy="40749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9659" b="12638"/>
          <a:stretch/>
        </p:blipFill>
        <p:spPr>
          <a:xfrm>
            <a:off x="574963" y="220354"/>
            <a:ext cx="7966364" cy="46425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98074" y="665018"/>
            <a:ext cx="5063836" cy="37978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148"/>
          <a:stretch/>
        </p:blipFill>
        <p:spPr>
          <a:xfrm>
            <a:off x="1600200" y="0"/>
            <a:ext cx="6234545" cy="42949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424"/>
          <a:stretch/>
        </p:blipFill>
        <p:spPr>
          <a:xfrm>
            <a:off x="1350817" y="83126"/>
            <a:ext cx="6567055" cy="4461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1708" y="703118"/>
            <a:ext cx="4828309" cy="36212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301"/>
          <a:stretch/>
        </p:blipFill>
        <p:spPr>
          <a:xfrm>
            <a:off x="1697181" y="566305"/>
            <a:ext cx="5230091" cy="35969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137"/>
          <a:stretch/>
        </p:blipFill>
        <p:spPr>
          <a:xfrm>
            <a:off x="1399309" y="244185"/>
            <a:ext cx="5964382" cy="40645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6105"/>
          <a:stretch/>
        </p:blipFill>
        <p:spPr>
          <a:xfrm>
            <a:off x="1572491" y="353290"/>
            <a:ext cx="5597236" cy="394161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0928" b="6361"/>
          <a:stretch/>
        </p:blipFill>
        <p:spPr>
          <a:xfrm>
            <a:off x="796635" y="306147"/>
            <a:ext cx="7695481" cy="4196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5454" y="31173"/>
            <a:ext cx="6816437" cy="51123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7897"/>
          <a:stretch/>
        </p:blipFill>
        <p:spPr>
          <a:xfrm>
            <a:off x="1856509" y="335972"/>
            <a:ext cx="5029200" cy="34740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6016"/>
          <a:stretch/>
        </p:blipFill>
        <p:spPr>
          <a:xfrm>
            <a:off x="1371600" y="-180110"/>
            <a:ext cx="5680364" cy="40039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9503"/>
          <a:stretch/>
        </p:blipFill>
        <p:spPr>
          <a:xfrm>
            <a:off x="1427017" y="207817"/>
            <a:ext cx="6317673" cy="42879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5657"/>
          <a:stretch/>
        </p:blipFill>
        <p:spPr>
          <a:xfrm>
            <a:off x="1780309" y="278823"/>
            <a:ext cx="5715000" cy="40437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3436" y="665017"/>
            <a:ext cx="5680364" cy="42602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8846" b="9023"/>
          <a:stretch/>
        </p:blipFill>
        <p:spPr>
          <a:xfrm>
            <a:off x="1510144" y="501340"/>
            <a:ext cx="6243989" cy="337793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0833" b="8506"/>
          <a:stretch/>
        </p:blipFill>
        <p:spPr>
          <a:xfrm>
            <a:off x="1277169" y="568036"/>
            <a:ext cx="7058526" cy="37407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308" b="9090"/>
          <a:stretch/>
        </p:blipFill>
        <p:spPr>
          <a:xfrm>
            <a:off x="845127" y="692726"/>
            <a:ext cx="6650182" cy="347150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7716"/>
          <a:stretch/>
        </p:blipFill>
        <p:spPr>
          <a:xfrm>
            <a:off x="1891145" y="311727"/>
            <a:ext cx="5985164" cy="414251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2790" t="20201" b="8222"/>
          <a:stretch/>
        </p:blipFill>
        <p:spPr>
          <a:xfrm>
            <a:off x="1814945" y="782782"/>
            <a:ext cx="6033655" cy="33320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25781" y="486640"/>
            <a:ext cx="5437909" cy="40784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749"/>
          <a:stretch/>
        </p:blipFill>
        <p:spPr>
          <a:xfrm>
            <a:off x="1842654" y="406977"/>
            <a:ext cx="5701145" cy="39017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496" b="9418"/>
          <a:stretch/>
        </p:blipFill>
        <p:spPr>
          <a:xfrm>
            <a:off x="1073728" y="414764"/>
            <a:ext cx="7354920" cy="381087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012"/>
          <a:stretch/>
        </p:blipFill>
        <p:spPr>
          <a:xfrm>
            <a:off x="1530927" y="124690"/>
            <a:ext cx="6456218" cy="445423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679"/>
          <a:stretch/>
        </p:blipFill>
        <p:spPr>
          <a:xfrm>
            <a:off x="1523998" y="1"/>
            <a:ext cx="6837220" cy="46828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1763" y="-398319"/>
            <a:ext cx="6082145" cy="456160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0698" b="6536"/>
          <a:stretch/>
        </p:blipFill>
        <p:spPr>
          <a:xfrm>
            <a:off x="1170709" y="540328"/>
            <a:ext cx="6359236" cy="347056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517"/>
          <a:stretch/>
        </p:blipFill>
        <p:spPr>
          <a:xfrm>
            <a:off x="1364673" y="271895"/>
            <a:ext cx="6832601" cy="468803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6128"/>
          <a:stretch/>
        </p:blipFill>
        <p:spPr>
          <a:xfrm>
            <a:off x="1094509" y="0"/>
            <a:ext cx="7163066" cy="504305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024" b="9144"/>
          <a:stretch/>
        </p:blipFill>
        <p:spPr>
          <a:xfrm>
            <a:off x="768927" y="260008"/>
            <a:ext cx="7981686" cy="418037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8294"/>
          <a:stretch/>
        </p:blipFill>
        <p:spPr>
          <a:xfrm>
            <a:off x="1669471" y="164522"/>
            <a:ext cx="6458528" cy="4442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781" b="10174"/>
          <a:stretch/>
        </p:blipFill>
        <p:spPr>
          <a:xfrm>
            <a:off x="757858" y="318655"/>
            <a:ext cx="8442887" cy="430876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059"/>
          <a:stretch/>
        </p:blipFill>
        <p:spPr>
          <a:xfrm>
            <a:off x="1697181" y="282286"/>
            <a:ext cx="5507183" cy="371494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0055"/>
          <a:stretch/>
        </p:blipFill>
        <p:spPr>
          <a:xfrm>
            <a:off x="1295400" y="166255"/>
            <a:ext cx="6705600" cy="452350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416"/>
          <a:stretch/>
        </p:blipFill>
        <p:spPr>
          <a:xfrm>
            <a:off x="1025236" y="76199"/>
            <a:ext cx="6844145" cy="4495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6339"/>
          <a:stretch/>
        </p:blipFill>
        <p:spPr>
          <a:xfrm>
            <a:off x="1281545" y="221673"/>
            <a:ext cx="6192982" cy="4350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640" t="-8247" r="640" b="8247"/>
          <a:stretch/>
        </p:blipFill>
        <p:spPr>
          <a:xfrm>
            <a:off x="997527" y="-327314"/>
            <a:ext cx="6495473" cy="4871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781" b="9419"/>
          <a:stretch/>
        </p:blipFill>
        <p:spPr>
          <a:xfrm>
            <a:off x="1011381" y="346373"/>
            <a:ext cx="7571510" cy="3906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0344" y="249382"/>
            <a:ext cx="4442691" cy="3332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</Words>
  <Application>Microsoft Office PowerPoint</Application>
  <PresentationFormat>On-screen Show (16:9)</PresentationFormat>
  <Paragraphs>53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7</cp:revision>
  <dcterms:created xsi:type="dcterms:W3CDTF">2022-04-28T18:50:19Z</dcterms:created>
  <dcterms:modified xsi:type="dcterms:W3CDTF">2022-04-28T19:11:08Z</dcterms:modified>
</cp:coreProperties>
</file>