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2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459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271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924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287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02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06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586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989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6034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21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5847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9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714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576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60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1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317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BD480-F40D-40E0-90B1-06B64C67D884}"/>
              </a:ext>
            </a:extLst>
          </p:cNvPr>
          <p:cNvSpPr txBox="1"/>
          <p:nvPr/>
        </p:nvSpPr>
        <p:spPr>
          <a:xfrm>
            <a:off x="1122556" y="2035541"/>
            <a:ext cx="7294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Microbial Production of Amino acids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4048" t="18560" r="10796" b="25335"/>
          <a:stretch/>
        </p:blipFill>
        <p:spPr>
          <a:xfrm>
            <a:off x="732106" y="1087581"/>
            <a:ext cx="7869417" cy="2916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437" y="-171079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composition and operating conditions 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4" y="4174959"/>
            <a:ext cx="721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pH: 7.0, Temperature: 30</a:t>
            </a:r>
            <a:r>
              <a:rPr lang="en-I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Fermentation time: 48 hours, Aeration required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4758" t="16414" r="7032"/>
          <a:stretch/>
        </p:blipFill>
        <p:spPr>
          <a:xfrm>
            <a:off x="720437" y="498763"/>
            <a:ext cx="7952510" cy="4238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6" y="-108734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and purification 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2555" t="18764" r="5770" b="7737"/>
          <a:stretch/>
        </p:blipFill>
        <p:spPr>
          <a:xfrm>
            <a:off x="796637" y="893619"/>
            <a:ext cx="7618793" cy="3435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9636" y="-108734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and purification 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8304" t="16508" r="9910" b="7937"/>
          <a:stretch/>
        </p:blipFill>
        <p:spPr>
          <a:xfrm>
            <a:off x="1032163" y="810491"/>
            <a:ext cx="7078567" cy="3678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0454" y="-108734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7938"/>
          <a:stretch/>
        </p:blipFill>
        <p:spPr>
          <a:xfrm>
            <a:off x="471055" y="907151"/>
            <a:ext cx="8139545" cy="375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1963" y="-1246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6702"/>
          <a:stretch/>
        </p:blipFill>
        <p:spPr>
          <a:xfrm>
            <a:off x="848590" y="632478"/>
            <a:ext cx="7860886" cy="3683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039" y="-173180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for production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17400" t="15657" r="30184" b="5739"/>
          <a:stretch/>
        </p:blipFill>
        <p:spPr>
          <a:xfrm>
            <a:off x="2182090" y="512363"/>
            <a:ext cx="4911437" cy="4143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1963" y="-12468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7009" t="15141" r="24164" b="20951"/>
          <a:stretch/>
        </p:blipFill>
        <p:spPr>
          <a:xfrm>
            <a:off x="2479965" y="491837"/>
            <a:ext cx="4177144" cy="2181732"/>
          </a:xfrm>
          <a:prstGeom prst="rect">
            <a:avLst/>
          </a:prstGeom>
        </p:spPr>
      </p:pic>
      <p:pic>
        <p:nvPicPr>
          <p:cNvPr id="3" name="Object 1" descr="preencoded.png"/>
          <p:cNvPicPr>
            <a:picLocks noChangeAspect="1"/>
          </p:cNvPicPr>
          <p:nvPr/>
        </p:nvPicPr>
        <p:blipFill rotWithShape="1">
          <a:blip r:embed="rId3"/>
          <a:srcRect l="77322" t="6162" r="8417" b="51409"/>
          <a:stretch/>
        </p:blipFill>
        <p:spPr>
          <a:xfrm>
            <a:off x="3997037" y="2895599"/>
            <a:ext cx="997528" cy="1669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1963" y="-124689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Glutamic acid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7929"/>
          <a:stretch/>
        </p:blipFill>
        <p:spPr>
          <a:xfrm>
            <a:off x="658091" y="809694"/>
            <a:ext cx="7924652" cy="3658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6" y="-108734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Glutamic acid production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2096" r="7386"/>
          <a:stretch/>
        </p:blipFill>
        <p:spPr>
          <a:xfrm>
            <a:off x="554181" y="630382"/>
            <a:ext cx="8063346" cy="3815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6" y="-108734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Glutamic acid production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9588" t="17045" r="9801" b="18497"/>
          <a:stretch/>
        </p:blipFill>
        <p:spPr>
          <a:xfrm>
            <a:off x="602673" y="668482"/>
            <a:ext cx="7862454" cy="3536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6" y="-108734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Glutamic acid production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7315" t="19318" r="17330" b="16919"/>
          <a:stretch/>
        </p:blipFill>
        <p:spPr>
          <a:xfrm>
            <a:off x="831272" y="720436"/>
            <a:ext cx="7349836" cy="3498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6" y="-108734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Glutamic acid production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71</Words>
  <Application>Microsoft Office PowerPoint</Application>
  <PresentationFormat>On-screen Show (16:9)</PresentationFormat>
  <Paragraphs>33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Ajay</cp:lastModifiedBy>
  <cp:revision>7</cp:revision>
  <dcterms:created xsi:type="dcterms:W3CDTF">2022-04-21T06:19:13Z</dcterms:created>
  <dcterms:modified xsi:type="dcterms:W3CDTF">2022-05-05T09:40:58Z</dcterms:modified>
</cp:coreProperties>
</file>