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D16B2-FCBB-42CD-817A-6C4DB680663C}" type="datetimeFigureOut">
              <a:rPr lang="en-IN" smtClean="0"/>
              <a:t>12-05-2022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B67D2-C3BB-41ED-BDD9-A98952D8BCE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6624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D16B2-FCBB-42CD-817A-6C4DB680663C}" type="datetimeFigureOut">
              <a:rPr lang="en-IN" smtClean="0"/>
              <a:t>12-05-2022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B67D2-C3BB-41ED-BDD9-A98952D8BCE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27112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D16B2-FCBB-42CD-817A-6C4DB680663C}" type="datetimeFigureOut">
              <a:rPr lang="en-IN" smtClean="0"/>
              <a:t>12-05-2022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B67D2-C3BB-41ED-BDD9-A98952D8BCE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53296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D16B2-FCBB-42CD-817A-6C4DB680663C}" type="datetimeFigureOut">
              <a:rPr lang="en-IN" smtClean="0"/>
              <a:t>12-05-2022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B67D2-C3BB-41ED-BDD9-A98952D8BCE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45527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D16B2-FCBB-42CD-817A-6C4DB680663C}" type="datetimeFigureOut">
              <a:rPr lang="en-IN" smtClean="0"/>
              <a:t>12-05-2022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B67D2-C3BB-41ED-BDD9-A98952D8BCE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17725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D16B2-FCBB-42CD-817A-6C4DB680663C}" type="datetimeFigureOut">
              <a:rPr lang="en-IN" smtClean="0"/>
              <a:t>12-05-2022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B67D2-C3BB-41ED-BDD9-A98952D8BCE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02362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D16B2-FCBB-42CD-817A-6C4DB680663C}" type="datetimeFigureOut">
              <a:rPr lang="en-IN" smtClean="0"/>
              <a:t>12-05-2022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B67D2-C3BB-41ED-BDD9-A98952D8BCE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08550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D16B2-FCBB-42CD-817A-6C4DB680663C}" type="datetimeFigureOut">
              <a:rPr lang="en-IN" smtClean="0"/>
              <a:t>12-05-2022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B67D2-C3BB-41ED-BDD9-A98952D8BCE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4927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D16B2-FCBB-42CD-817A-6C4DB680663C}" type="datetimeFigureOut">
              <a:rPr lang="en-IN" smtClean="0"/>
              <a:t>12-05-2022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B67D2-C3BB-41ED-BDD9-A98952D8BCE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11206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D16B2-FCBB-42CD-817A-6C4DB680663C}" type="datetimeFigureOut">
              <a:rPr lang="en-IN" smtClean="0"/>
              <a:t>12-05-2022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B67D2-C3BB-41ED-BDD9-A98952D8BCE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69423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D16B2-FCBB-42CD-817A-6C4DB680663C}" type="datetimeFigureOut">
              <a:rPr lang="en-IN" smtClean="0"/>
              <a:t>12-05-2022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B67D2-C3BB-41ED-BDD9-A98952D8BCE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11020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D16B2-FCBB-42CD-817A-6C4DB680663C}" type="datetimeFigureOut">
              <a:rPr lang="en-IN" smtClean="0"/>
              <a:t>12-05-2022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B67D2-C3BB-41ED-BDD9-A98952D8BCE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4573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2679575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DR. Rajesh Pratap Singh</a:t>
            </a:r>
            <a:br>
              <a:rPr lang="en-IN" dirty="0" smtClean="0"/>
            </a:br>
            <a:r>
              <a:rPr lang="en-IN" dirty="0" smtClean="0"/>
              <a:t>Associate Professor</a:t>
            </a:r>
            <a:br>
              <a:rPr lang="en-IN" dirty="0" smtClean="0"/>
            </a:br>
            <a:r>
              <a:rPr lang="en-IN" dirty="0" smtClean="0"/>
              <a:t>Physical Education</a:t>
            </a:r>
            <a:br>
              <a:rPr lang="en-IN" dirty="0" smtClean="0"/>
            </a:br>
            <a:r>
              <a:rPr lang="en-IN" dirty="0" smtClean="0"/>
              <a:t>CSJM University Campus , Kanpur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3717032"/>
            <a:ext cx="8064896" cy="2304256"/>
          </a:xfrm>
        </p:spPr>
        <p:txBody>
          <a:bodyPr>
            <a:normAutofit/>
          </a:bodyPr>
          <a:lstStyle/>
          <a:p>
            <a:endParaRPr lang="en-IN" sz="5400" b="1" dirty="0" smtClean="0"/>
          </a:p>
          <a:p>
            <a:r>
              <a:rPr lang="en-IN" sz="5400" b="1" dirty="0" smtClean="0"/>
              <a:t>Newton's Law Of Motion</a:t>
            </a:r>
            <a:endParaRPr lang="en-IN" sz="5400" b="1" dirty="0"/>
          </a:p>
        </p:txBody>
      </p:sp>
    </p:spTree>
    <p:extLst>
      <p:ext uri="{BB962C8B-B14F-4D97-AF65-F5344CB8AC3E}">
        <p14:creationId xmlns:p14="http://schemas.microsoft.com/office/powerpoint/2010/main" val="4172348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NEWTON'S LAW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77724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374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What are Newton's Laws of Motion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48" y="381000"/>
            <a:ext cx="8096250" cy="5964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719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olling Friction - Definition, Examples, Coefficient, Causes, Formu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57200"/>
            <a:ext cx="8302625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918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What are force and Their Types in Hind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533400"/>
            <a:ext cx="7845425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552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Newton's laws and it's real life applications - Know detai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04800"/>
            <a:ext cx="8836025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928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About Newton's Laws of Motion » Almanac » Surfnetk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28600"/>
            <a:ext cx="8683625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562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ewton's Laws of Motion by Daenna González - Issu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76201"/>
            <a:ext cx="8988425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658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ewton's 3 Laws of Motion Explained - Owlc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28600"/>
            <a:ext cx="8607425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772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he Three Laws of Human Behavior - BehavioralEconomics.com | The BE Hu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04800"/>
            <a:ext cx="8531225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836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ewton's First Law of Mo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03187"/>
            <a:ext cx="8531225" cy="591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997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ewton's Laws Of Motion Quiz - ProProfs Qui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52400"/>
            <a:ext cx="8683625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937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4</Words>
  <Application>Microsoft Office PowerPoint</Application>
  <PresentationFormat>On-screen Show (4:3)</PresentationFormat>
  <Paragraphs>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 DR. Rajesh Pratap Singh Associate Professor Physical Education CSJM University Campus , Kanpur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DR. Rajesh Pratap Singh Associate Professor Physical Education CSJM University Campus , Kanpur</dc:title>
  <dc:creator>Admin</dc:creator>
  <cp:lastModifiedBy>Admin</cp:lastModifiedBy>
  <cp:revision>2</cp:revision>
  <dcterms:created xsi:type="dcterms:W3CDTF">2022-05-12T06:44:45Z</dcterms:created>
  <dcterms:modified xsi:type="dcterms:W3CDTF">2022-05-12T06:57:51Z</dcterms:modified>
</cp:coreProperties>
</file>