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6" r:id="rId11"/>
    <p:sldId id="265"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32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ishi" userId="860f5c96af57a40e" providerId="LiveId" clId="{E8375475-02D3-4371-BBF5-44B261D7CCF8}"/>
    <pc:docChg chg="undo custSel addSld delSld modSld sldOrd">
      <pc:chgData name="Manishi" userId="860f5c96af57a40e" providerId="LiveId" clId="{E8375475-02D3-4371-BBF5-44B261D7CCF8}" dt="2022-05-17T10:16:12.428" v="107" actId="680"/>
      <pc:docMkLst>
        <pc:docMk/>
      </pc:docMkLst>
      <pc:sldChg chg="modSp mod">
        <pc:chgData name="Manishi" userId="860f5c96af57a40e" providerId="LiveId" clId="{E8375475-02D3-4371-BBF5-44B261D7CCF8}" dt="2022-05-17T09:44:06.500" v="61" actId="20577"/>
        <pc:sldMkLst>
          <pc:docMk/>
          <pc:sldMk cId="393979929" sldId="257"/>
        </pc:sldMkLst>
        <pc:spChg chg="mod">
          <ac:chgData name="Manishi" userId="860f5c96af57a40e" providerId="LiveId" clId="{E8375475-02D3-4371-BBF5-44B261D7CCF8}" dt="2022-05-17T09:44:06.500" v="61" actId="20577"/>
          <ac:spMkLst>
            <pc:docMk/>
            <pc:sldMk cId="393979929" sldId="257"/>
            <ac:spMk id="3" creationId="{5AE26F53-A0C4-6823-CE22-D41516970B2E}"/>
          </ac:spMkLst>
        </pc:spChg>
      </pc:sldChg>
      <pc:sldChg chg="modSp mod">
        <pc:chgData name="Manishi" userId="860f5c96af57a40e" providerId="LiveId" clId="{E8375475-02D3-4371-BBF5-44B261D7CCF8}" dt="2022-05-17T09:19:55.773" v="1" actId="20577"/>
        <pc:sldMkLst>
          <pc:docMk/>
          <pc:sldMk cId="1828196605" sldId="259"/>
        </pc:sldMkLst>
        <pc:spChg chg="mod">
          <ac:chgData name="Manishi" userId="860f5c96af57a40e" providerId="LiveId" clId="{E8375475-02D3-4371-BBF5-44B261D7CCF8}" dt="2022-05-17T09:19:55.773" v="1" actId="20577"/>
          <ac:spMkLst>
            <pc:docMk/>
            <pc:sldMk cId="1828196605" sldId="259"/>
            <ac:spMk id="2" creationId="{83A01747-0699-909A-B6D4-4757E2199DD9}"/>
          </ac:spMkLst>
        </pc:spChg>
      </pc:sldChg>
      <pc:sldChg chg="ord">
        <pc:chgData name="Manishi" userId="860f5c96af57a40e" providerId="LiveId" clId="{E8375475-02D3-4371-BBF5-44B261D7CCF8}" dt="2022-05-17T09:33:35.559" v="26"/>
        <pc:sldMkLst>
          <pc:docMk/>
          <pc:sldMk cId="665896394" sldId="261"/>
        </pc:sldMkLst>
      </pc:sldChg>
      <pc:sldChg chg="modSp mod">
        <pc:chgData name="Manishi" userId="860f5c96af57a40e" providerId="LiveId" clId="{E8375475-02D3-4371-BBF5-44B261D7CCF8}" dt="2022-05-17T09:37:41.875" v="56" actId="20577"/>
        <pc:sldMkLst>
          <pc:docMk/>
          <pc:sldMk cId="852403724" sldId="262"/>
        </pc:sldMkLst>
        <pc:spChg chg="mod">
          <ac:chgData name="Manishi" userId="860f5c96af57a40e" providerId="LiveId" clId="{E8375475-02D3-4371-BBF5-44B261D7CCF8}" dt="2022-05-17T09:37:41.875" v="56" actId="20577"/>
          <ac:spMkLst>
            <pc:docMk/>
            <pc:sldMk cId="852403724" sldId="262"/>
            <ac:spMk id="3" creationId="{5CD55603-D9CC-567E-F55D-9562EF7CFAEE}"/>
          </ac:spMkLst>
        </pc:spChg>
      </pc:sldChg>
      <pc:sldChg chg="modSp new mod">
        <pc:chgData name="Manishi" userId="860f5c96af57a40e" providerId="LiveId" clId="{E8375475-02D3-4371-BBF5-44B261D7CCF8}" dt="2022-05-17T09:39:09.774" v="59"/>
        <pc:sldMkLst>
          <pc:docMk/>
          <pc:sldMk cId="2950171123" sldId="263"/>
        </pc:sldMkLst>
        <pc:spChg chg="mod">
          <ac:chgData name="Manishi" userId="860f5c96af57a40e" providerId="LiveId" clId="{E8375475-02D3-4371-BBF5-44B261D7CCF8}" dt="2022-05-17T09:38:17.449" v="58"/>
          <ac:spMkLst>
            <pc:docMk/>
            <pc:sldMk cId="2950171123" sldId="263"/>
            <ac:spMk id="2" creationId="{5215D374-F265-27D2-3B35-A9A0384C324C}"/>
          </ac:spMkLst>
        </pc:spChg>
        <pc:spChg chg="mod">
          <ac:chgData name="Manishi" userId="860f5c96af57a40e" providerId="LiveId" clId="{E8375475-02D3-4371-BBF5-44B261D7CCF8}" dt="2022-05-17T09:39:09.774" v="59"/>
          <ac:spMkLst>
            <pc:docMk/>
            <pc:sldMk cId="2950171123" sldId="263"/>
            <ac:spMk id="3" creationId="{D8BE1862-D9E4-FD39-32B4-85A1EB5D405C}"/>
          </ac:spMkLst>
        </pc:spChg>
      </pc:sldChg>
      <pc:sldChg chg="addSp delSp modSp new mod modClrScheme chgLayout">
        <pc:chgData name="Manishi" userId="860f5c96af57a40e" providerId="LiveId" clId="{E8375475-02D3-4371-BBF5-44B261D7CCF8}" dt="2022-05-17T09:52:42.099" v="70" actId="14100"/>
        <pc:sldMkLst>
          <pc:docMk/>
          <pc:sldMk cId="3027590772" sldId="264"/>
        </pc:sldMkLst>
        <pc:spChg chg="del mod">
          <ac:chgData name="Manishi" userId="860f5c96af57a40e" providerId="LiveId" clId="{E8375475-02D3-4371-BBF5-44B261D7CCF8}" dt="2022-05-17T09:50:35.470" v="65" actId="700"/>
          <ac:spMkLst>
            <pc:docMk/>
            <pc:sldMk cId="3027590772" sldId="264"/>
            <ac:spMk id="2" creationId="{A69ACA15-3017-47DC-DEA2-6AA51976F8CB}"/>
          </ac:spMkLst>
        </pc:spChg>
        <pc:spChg chg="del">
          <ac:chgData name="Manishi" userId="860f5c96af57a40e" providerId="LiveId" clId="{E8375475-02D3-4371-BBF5-44B261D7CCF8}" dt="2022-05-17T09:50:35.470" v="65" actId="700"/>
          <ac:spMkLst>
            <pc:docMk/>
            <pc:sldMk cId="3027590772" sldId="264"/>
            <ac:spMk id="3" creationId="{CC4C633B-C92B-9261-F69E-08343EAF5061}"/>
          </ac:spMkLst>
        </pc:spChg>
        <pc:picChg chg="add mod">
          <ac:chgData name="Manishi" userId="860f5c96af57a40e" providerId="LiveId" clId="{E8375475-02D3-4371-BBF5-44B261D7CCF8}" dt="2022-05-17T09:52:42.099" v="70" actId="14100"/>
          <ac:picMkLst>
            <pc:docMk/>
            <pc:sldMk cId="3027590772" sldId="264"/>
            <ac:picMk id="5" creationId="{3F0327F2-657A-50FC-2F4E-FEBA1FA51B77}"/>
          </ac:picMkLst>
        </pc:picChg>
      </pc:sldChg>
      <pc:sldChg chg="addSp delSp modSp new mod modClrScheme chgLayout">
        <pc:chgData name="Manishi" userId="860f5c96af57a40e" providerId="LiveId" clId="{E8375475-02D3-4371-BBF5-44B261D7CCF8}" dt="2022-05-17T09:54:31.026" v="77" actId="20577"/>
        <pc:sldMkLst>
          <pc:docMk/>
          <pc:sldMk cId="3635194739" sldId="265"/>
        </pc:sldMkLst>
        <pc:spChg chg="add mod">
          <ac:chgData name="Manishi" userId="860f5c96af57a40e" providerId="LiveId" clId="{E8375475-02D3-4371-BBF5-44B261D7CCF8}" dt="2022-05-17T09:54:03.645" v="75"/>
          <ac:spMkLst>
            <pc:docMk/>
            <pc:sldMk cId="3635194739" sldId="265"/>
            <ac:spMk id="2" creationId="{755F38D9-AD3F-4602-9C5D-4F73080FDD68}"/>
          </ac:spMkLst>
        </pc:spChg>
        <pc:spChg chg="add mod">
          <ac:chgData name="Manishi" userId="860f5c96af57a40e" providerId="LiveId" clId="{E8375475-02D3-4371-BBF5-44B261D7CCF8}" dt="2022-05-17T09:54:31.026" v="77" actId="20577"/>
          <ac:spMkLst>
            <pc:docMk/>
            <pc:sldMk cId="3635194739" sldId="265"/>
            <ac:spMk id="3" creationId="{4A491AA5-3D25-5D4A-2591-0CE36AD7966F}"/>
          </ac:spMkLst>
        </pc:spChg>
        <pc:picChg chg="add del">
          <ac:chgData name="Manishi" userId="860f5c96af57a40e" providerId="LiveId" clId="{E8375475-02D3-4371-BBF5-44B261D7CCF8}" dt="2022-05-17T09:53:52.853" v="74" actId="22"/>
          <ac:picMkLst>
            <pc:docMk/>
            <pc:sldMk cId="3635194739" sldId="265"/>
            <ac:picMk id="5" creationId="{DEDC8A6F-A023-7748-A774-AE10EE3E0E8B}"/>
          </ac:picMkLst>
        </pc:picChg>
      </pc:sldChg>
      <pc:sldChg chg="addSp delSp modSp new mod modClrScheme chgLayout">
        <pc:chgData name="Manishi" userId="860f5c96af57a40e" providerId="LiveId" clId="{E8375475-02D3-4371-BBF5-44B261D7CCF8}" dt="2022-05-17T09:56:45.668" v="86" actId="14100"/>
        <pc:sldMkLst>
          <pc:docMk/>
          <pc:sldMk cId="4047812525" sldId="266"/>
        </pc:sldMkLst>
        <pc:spChg chg="add mod">
          <ac:chgData name="Manishi" userId="860f5c96af57a40e" providerId="LiveId" clId="{E8375475-02D3-4371-BBF5-44B261D7CCF8}" dt="2022-05-17T09:55:46.251" v="80"/>
          <ac:spMkLst>
            <pc:docMk/>
            <pc:sldMk cId="4047812525" sldId="266"/>
            <ac:spMk id="2" creationId="{A6CEBF88-1C9D-2516-492B-065625D433F6}"/>
          </ac:spMkLst>
        </pc:spChg>
        <pc:spChg chg="add del mod">
          <ac:chgData name="Manishi" userId="860f5c96af57a40e" providerId="LiveId" clId="{E8375475-02D3-4371-BBF5-44B261D7CCF8}" dt="2022-05-17T09:56:33.190" v="81" actId="22"/>
          <ac:spMkLst>
            <pc:docMk/>
            <pc:sldMk cId="4047812525" sldId="266"/>
            <ac:spMk id="3" creationId="{955194B1-D4F7-3F79-44D9-5B3FC9CF773C}"/>
          </ac:spMkLst>
        </pc:spChg>
        <pc:picChg chg="add mod ord">
          <ac:chgData name="Manishi" userId="860f5c96af57a40e" providerId="LiveId" clId="{E8375475-02D3-4371-BBF5-44B261D7CCF8}" dt="2022-05-17T09:56:45.668" v="86" actId="14100"/>
          <ac:picMkLst>
            <pc:docMk/>
            <pc:sldMk cId="4047812525" sldId="266"/>
            <ac:picMk id="5" creationId="{40AF003F-ED86-CE3F-CF5E-790AA3CAECD9}"/>
          </ac:picMkLst>
        </pc:picChg>
      </pc:sldChg>
      <pc:sldChg chg="new del">
        <pc:chgData name="Manishi" userId="860f5c96af57a40e" providerId="LiveId" clId="{E8375475-02D3-4371-BBF5-44B261D7CCF8}" dt="2022-05-17T09:57:01.908" v="88" actId="680"/>
        <pc:sldMkLst>
          <pc:docMk/>
          <pc:sldMk cId="149228707" sldId="267"/>
        </pc:sldMkLst>
      </pc:sldChg>
      <pc:sldChg chg="addSp delSp modSp new mod">
        <pc:chgData name="Manishi" userId="860f5c96af57a40e" providerId="LiveId" clId="{E8375475-02D3-4371-BBF5-44B261D7CCF8}" dt="2022-05-17T10:00:28.448" v="96" actId="14100"/>
        <pc:sldMkLst>
          <pc:docMk/>
          <pc:sldMk cId="2604693401" sldId="267"/>
        </pc:sldMkLst>
        <pc:spChg chg="mod">
          <ac:chgData name="Manishi" userId="860f5c96af57a40e" providerId="LiveId" clId="{E8375475-02D3-4371-BBF5-44B261D7CCF8}" dt="2022-05-17T09:58:43.636" v="91"/>
          <ac:spMkLst>
            <pc:docMk/>
            <pc:sldMk cId="2604693401" sldId="267"/>
            <ac:spMk id="2" creationId="{F87C9913-F92D-D1A8-AD76-0B380F05B67B}"/>
          </ac:spMkLst>
        </pc:spChg>
        <pc:spChg chg="del">
          <ac:chgData name="Manishi" userId="860f5c96af57a40e" providerId="LiveId" clId="{E8375475-02D3-4371-BBF5-44B261D7CCF8}" dt="2022-05-17T10:00:18.306" v="92" actId="22"/>
          <ac:spMkLst>
            <pc:docMk/>
            <pc:sldMk cId="2604693401" sldId="267"/>
            <ac:spMk id="3" creationId="{0FA46E25-581E-0B42-7B16-3D24D7F1D37E}"/>
          </ac:spMkLst>
        </pc:spChg>
        <pc:picChg chg="add mod ord">
          <ac:chgData name="Manishi" userId="860f5c96af57a40e" providerId="LiveId" clId="{E8375475-02D3-4371-BBF5-44B261D7CCF8}" dt="2022-05-17T10:00:28.448" v="96" actId="14100"/>
          <ac:picMkLst>
            <pc:docMk/>
            <pc:sldMk cId="2604693401" sldId="267"/>
            <ac:picMk id="5" creationId="{3901ED8F-7795-68B6-085C-793D2C517403}"/>
          </ac:picMkLst>
        </pc:picChg>
      </pc:sldChg>
      <pc:sldChg chg="addSp delSp modSp new mod">
        <pc:chgData name="Manishi" userId="860f5c96af57a40e" providerId="LiveId" clId="{E8375475-02D3-4371-BBF5-44B261D7CCF8}" dt="2022-05-17T10:02:08.263" v="102"/>
        <pc:sldMkLst>
          <pc:docMk/>
          <pc:sldMk cId="1211352630" sldId="268"/>
        </pc:sldMkLst>
        <pc:spChg chg="mod">
          <ac:chgData name="Manishi" userId="860f5c96af57a40e" providerId="LiveId" clId="{E8375475-02D3-4371-BBF5-44B261D7CCF8}" dt="2022-05-17T10:02:08.263" v="102"/>
          <ac:spMkLst>
            <pc:docMk/>
            <pc:sldMk cId="1211352630" sldId="268"/>
            <ac:spMk id="2" creationId="{DD1EBB51-F34C-FB7C-4516-90EF8C3EBCB8}"/>
          </ac:spMkLst>
        </pc:spChg>
        <pc:spChg chg="del">
          <ac:chgData name="Manishi" userId="860f5c96af57a40e" providerId="LiveId" clId="{E8375475-02D3-4371-BBF5-44B261D7CCF8}" dt="2022-05-17T10:01:35.278" v="97" actId="22"/>
          <ac:spMkLst>
            <pc:docMk/>
            <pc:sldMk cId="1211352630" sldId="268"/>
            <ac:spMk id="3" creationId="{77F43EC7-F0F7-AFD4-C592-9DF19F1495AB}"/>
          </ac:spMkLst>
        </pc:spChg>
        <pc:picChg chg="add mod ord">
          <ac:chgData name="Manishi" userId="860f5c96af57a40e" providerId="LiveId" clId="{E8375475-02D3-4371-BBF5-44B261D7CCF8}" dt="2022-05-17T10:01:48.809" v="101" actId="14100"/>
          <ac:picMkLst>
            <pc:docMk/>
            <pc:sldMk cId="1211352630" sldId="268"/>
            <ac:picMk id="5" creationId="{445A387D-1C98-CAE5-AFCC-42FFEB9D53E5}"/>
          </ac:picMkLst>
        </pc:picChg>
      </pc:sldChg>
      <pc:sldChg chg="addSp modSp new mod">
        <pc:chgData name="Manishi" userId="860f5c96af57a40e" providerId="LiveId" clId="{E8375475-02D3-4371-BBF5-44B261D7CCF8}" dt="2022-05-17T10:14:23.692" v="106" actId="14100"/>
        <pc:sldMkLst>
          <pc:docMk/>
          <pc:sldMk cId="2520335387" sldId="269"/>
        </pc:sldMkLst>
        <pc:picChg chg="add mod">
          <ac:chgData name="Manishi" userId="860f5c96af57a40e" providerId="LiveId" clId="{E8375475-02D3-4371-BBF5-44B261D7CCF8}" dt="2022-05-17T10:14:23.692" v="106" actId="14100"/>
          <ac:picMkLst>
            <pc:docMk/>
            <pc:sldMk cId="2520335387" sldId="269"/>
            <ac:picMk id="5" creationId="{E6C66D48-33FC-BB43-1BB4-D9076B500DC7}"/>
          </ac:picMkLst>
        </pc:picChg>
      </pc:sldChg>
      <pc:sldChg chg="new">
        <pc:chgData name="Manishi" userId="860f5c96af57a40e" providerId="LiveId" clId="{E8375475-02D3-4371-BBF5-44B261D7CCF8}" dt="2022-05-17T10:16:12.428" v="107" actId="680"/>
        <pc:sldMkLst>
          <pc:docMk/>
          <pc:sldMk cId="3541262693" sldId="27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6644A-1691-455F-F493-5D9AA72B3B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E84C442-0D35-0469-21F6-2744C100B9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0621D1D-FF18-D0F9-BDE3-B9E52F082C6A}"/>
              </a:ext>
            </a:extLst>
          </p:cNvPr>
          <p:cNvSpPr>
            <a:spLocks noGrp="1"/>
          </p:cNvSpPr>
          <p:nvPr>
            <p:ph type="dt" sz="half" idx="10"/>
          </p:nvPr>
        </p:nvSpPr>
        <p:spPr/>
        <p:txBody>
          <a:bodyPr/>
          <a:lstStyle/>
          <a:p>
            <a:fld id="{DDC532ED-7E6A-48B0-B9B0-469AA66C3DC2}" type="datetimeFigureOut">
              <a:rPr lang="en-IN" smtClean="0"/>
              <a:t>17-05-2022</a:t>
            </a:fld>
            <a:endParaRPr lang="en-IN"/>
          </a:p>
        </p:txBody>
      </p:sp>
      <p:sp>
        <p:nvSpPr>
          <p:cNvPr id="5" name="Footer Placeholder 4">
            <a:extLst>
              <a:ext uri="{FF2B5EF4-FFF2-40B4-BE49-F238E27FC236}">
                <a16:creationId xmlns:a16="http://schemas.microsoft.com/office/drawing/2014/main" id="{C525E241-0127-C25F-DA82-414CA71EFF8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4A005EB-EF1F-805C-1104-307CF0E13F33}"/>
              </a:ext>
            </a:extLst>
          </p:cNvPr>
          <p:cNvSpPr>
            <a:spLocks noGrp="1"/>
          </p:cNvSpPr>
          <p:nvPr>
            <p:ph type="sldNum" sz="quarter" idx="12"/>
          </p:nvPr>
        </p:nvSpPr>
        <p:spPr/>
        <p:txBody>
          <a:bodyPr/>
          <a:lstStyle/>
          <a:p>
            <a:fld id="{CB77BAAE-95CC-497D-9F6D-CE6DD067FCB8}" type="slidenum">
              <a:rPr lang="en-IN" smtClean="0"/>
              <a:t>‹#›</a:t>
            </a:fld>
            <a:endParaRPr lang="en-IN"/>
          </a:p>
        </p:txBody>
      </p:sp>
    </p:spTree>
    <p:extLst>
      <p:ext uri="{BB962C8B-B14F-4D97-AF65-F5344CB8AC3E}">
        <p14:creationId xmlns:p14="http://schemas.microsoft.com/office/powerpoint/2010/main" val="1301422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1AB54-593D-3B9B-E9C7-8FA0FF9754A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48B34C6-4A1D-9028-65EB-00A4B06912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229AE45-89BC-39B3-763E-356144B8D93F}"/>
              </a:ext>
            </a:extLst>
          </p:cNvPr>
          <p:cNvSpPr>
            <a:spLocks noGrp="1"/>
          </p:cNvSpPr>
          <p:nvPr>
            <p:ph type="dt" sz="half" idx="10"/>
          </p:nvPr>
        </p:nvSpPr>
        <p:spPr/>
        <p:txBody>
          <a:bodyPr/>
          <a:lstStyle/>
          <a:p>
            <a:fld id="{DDC532ED-7E6A-48B0-B9B0-469AA66C3DC2}" type="datetimeFigureOut">
              <a:rPr lang="en-IN" smtClean="0"/>
              <a:t>17-05-2022</a:t>
            </a:fld>
            <a:endParaRPr lang="en-IN"/>
          </a:p>
        </p:txBody>
      </p:sp>
      <p:sp>
        <p:nvSpPr>
          <p:cNvPr id="5" name="Footer Placeholder 4">
            <a:extLst>
              <a:ext uri="{FF2B5EF4-FFF2-40B4-BE49-F238E27FC236}">
                <a16:creationId xmlns:a16="http://schemas.microsoft.com/office/drawing/2014/main" id="{8527C94C-33F1-6F39-6144-19C8AF8D435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B04736D-1A13-D59E-3782-CA7139E96A7E}"/>
              </a:ext>
            </a:extLst>
          </p:cNvPr>
          <p:cNvSpPr>
            <a:spLocks noGrp="1"/>
          </p:cNvSpPr>
          <p:nvPr>
            <p:ph type="sldNum" sz="quarter" idx="12"/>
          </p:nvPr>
        </p:nvSpPr>
        <p:spPr/>
        <p:txBody>
          <a:bodyPr/>
          <a:lstStyle/>
          <a:p>
            <a:fld id="{CB77BAAE-95CC-497D-9F6D-CE6DD067FCB8}" type="slidenum">
              <a:rPr lang="en-IN" smtClean="0"/>
              <a:t>‹#›</a:t>
            </a:fld>
            <a:endParaRPr lang="en-IN"/>
          </a:p>
        </p:txBody>
      </p:sp>
    </p:spTree>
    <p:extLst>
      <p:ext uri="{BB962C8B-B14F-4D97-AF65-F5344CB8AC3E}">
        <p14:creationId xmlns:p14="http://schemas.microsoft.com/office/powerpoint/2010/main" val="2984874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950920-98A4-ACDF-1A6C-82272B1D01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980BEEF-4B9F-DD56-62DD-67515179DF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1360955-F177-5B11-F6F5-838719CD55E9}"/>
              </a:ext>
            </a:extLst>
          </p:cNvPr>
          <p:cNvSpPr>
            <a:spLocks noGrp="1"/>
          </p:cNvSpPr>
          <p:nvPr>
            <p:ph type="dt" sz="half" idx="10"/>
          </p:nvPr>
        </p:nvSpPr>
        <p:spPr/>
        <p:txBody>
          <a:bodyPr/>
          <a:lstStyle/>
          <a:p>
            <a:fld id="{DDC532ED-7E6A-48B0-B9B0-469AA66C3DC2}" type="datetimeFigureOut">
              <a:rPr lang="en-IN" smtClean="0"/>
              <a:t>17-05-2022</a:t>
            </a:fld>
            <a:endParaRPr lang="en-IN"/>
          </a:p>
        </p:txBody>
      </p:sp>
      <p:sp>
        <p:nvSpPr>
          <p:cNvPr id="5" name="Footer Placeholder 4">
            <a:extLst>
              <a:ext uri="{FF2B5EF4-FFF2-40B4-BE49-F238E27FC236}">
                <a16:creationId xmlns:a16="http://schemas.microsoft.com/office/drawing/2014/main" id="{0F48F2DD-C8BE-EC83-4E8E-ABF2E5E50CA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B0E5E53-CD60-F581-DFD2-E274E35300ED}"/>
              </a:ext>
            </a:extLst>
          </p:cNvPr>
          <p:cNvSpPr>
            <a:spLocks noGrp="1"/>
          </p:cNvSpPr>
          <p:nvPr>
            <p:ph type="sldNum" sz="quarter" idx="12"/>
          </p:nvPr>
        </p:nvSpPr>
        <p:spPr/>
        <p:txBody>
          <a:bodyPr/>
          <a:lstStyle/>
          <a:p>
            <a:fld id="{CB77BAAE-95CC-497D-9F6D-CE6DD067FCB8}" type="slidenum">
              <a:rPr lang="en-IN" smtClean="0"/>
              <a:t>‹#›</a:t>
            </a:fld>
            <a:endParaRPr lang="en-IN"/>
          </a:p>
        </p:txBody>
      </p:sp>
    </p:spTree>
    <p:extLst>
      <p:ext uri="{BB962C8B-B14F-4D97-AF65-F5344CB8AC3E}">
        <p14:creationId xmlns:p14="http://schemas.microsoft.com/office/powerpoint/2010/main" val="1594956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0B382-F53B-B589-53C1-345C9C2BCA4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ACD197F-4EF9-AEAE-EB57-5E643E6CA7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E66BB70-944C-F929-E50E-19CD025C987C}"/>
              </a:ext>
            </a:extLst>
          </p:cNvPr>
          <p:cNvSpPr>
            <a:spLocks noGrp="1"/>
          </p:cNvSpPr>
          <p:nvPr>
            <p:ph type="dt" sz="half" idx="10"/>
          </p:nvPr>
        </p:nvSpPr>
        <p:spPr/>
        <p:txBody>
          <a:bodyPr/>
          <a:lstStyle/>
          <a:p>
            <a:fld id="{DDC532ED-7E6A-48B0-B9B0-469AA66C3DC2}" type="datetimeFigureOut">
              <a:rPr lang="en-IN" smtClean="0"/>
              <a:t>17-05-2022</a:t>
            </a:fld>
            <a:endParaRPr lang="en-IN"/>
          </a:p>
        </p:txBody>
      </p:sp>
      <p:sp>
        <p:nvSpPr>
          <p:cNvPr id="5" name="Footer Placeholder 4">
            <a:extLst>
              <a:ext uri="{FF2B5EF4-FFF2-40B4-BE49-F238E27FC236}">
                <a16:creationId xmlns:a16="http://schemas.microsoft.com/office/drawing/2014/main" id="{9CF998B4-1AF3-0D6F-F713-3B11CA1D45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F676BD3-32BB-C351-5557-33B9C408E741}"/>
              </a:ext>
            </a:extLst>
          </p:cNvPr>
          <p:cNvSpPr>
            <a:spLocks noGrp="1"/>
          </p:cNvSpPr>
          <p:nvPr>
            <p:ph type="sldNum" sz="quarter" idx="12"/>
          </p:nvPr>
        </p:nvSpPr>
        <p:spPr/>
        <p:txBody>
          <a:bodyPr/>
          <a:lstStyle/>
          <a:p>
            <a:fld id="{CB77BAAE-95CC-497D-9F6D-CE6DD067FCB8}" type="slidenum">
              <a:rPr lang="en-IN" smtClean="0"/>
              <a:t>‹#›</a:t>
            </a:fld>
            <a:endParaRPr lang="en-IN"/>
          </a:p>
        </p:txBody>
      </p:sp>
    </p:spTree>
    <p:extLst>
      <p:ext uri="{BB962C8B-B14F-4D97-AF65-F5344CB8AC3E}">
        <p14:creationId xmlns:p14="http://schemas.microsoft.com/office/powerpoint/2010/main" val="162914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0AAB0-9E18-ECEA-BAB5-0CFE334E82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529B39E-B433-7A1D-D6DF-938DEEA01C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D4EFFB-5751-742C-42DE-49B67B348079}"/>
              </a:ext>
            </a:extLst>
          </p:cNvPr>
          <p:cNvSpPr>
            <a:spLocks noGrp="1"/>
          </p:cNvSpPr>
          <p:nvPr>
            <p:ph type="dt" sz="half" idx="10"/>
          </p:nvPr>
        </p:nvSpPr>
        <p:spPr/>
        <p:txBody>
          <a:bodyPr/>
          <a:lstStyle/>
          <a:p>
            <a:fld id="{DDC532ED-7E6A-48B0-B9B0-469AA66C3DC2}" type="datetimeFigureOut">
              <a:rPr lang="en-IN" smtClean="0"/>
              <a:t>17-05-2022</a:t>
            </a:fld>
            <a:endParaRPr lang="en-IN"/>
          </a:p>
        </p:txBody>
      </p:sp>
      <p:sp>
        <p:nvSpPr>
          <p:cNvPr id="5" name="Footer Placeholder 4">
            <a:extLst>
              <a:ext uri="{FF2B5EF4-FFF2-40B4-BE49-F238E27FC236}">
                <a16:creationId xmlns:a16="http://schemas.microsoft.com/office/drawing/2014/main" id="{F4DBFEB7-10BC-8CE9-54A5-F0308FA6BB1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FB8D48F-B82E-8071-5738-B6E01C8C7236}"/>
              </a:ext>
            </a:extLst>
          </p:cNvPr>
          <p:cNvSpPr>
            <a:spLocks noGrp="1"/>
          </p:cNvSpPr>
          <p:nvPr>
            <p:ph type="sldNum" sz="quarter" idx="12"/>
          </p:nvPr>
        </p:nvSpPr>
        <p:spPr/>
        <p:txBody>
          <a:bodyPr/>
          <a:lstStyle/>
          <a:p>
            <a:fld id="{CB77BAAE-95CC-497D-9F6D-CE6DD067FCB8}" type="slidenum">
              <a:rPr lang="en-IN" smtClean="0"/>
              <a:t>‹#›</a:t>
            </a:fld>
            <a:endParaRPr lang="en-IN"/>
          </a:p>
        </p:txBody>
      </p:sp>
    </p:spTree>
    <p:extLst>
      <p:ext uri="{BB962C8B-B14F-4D97-AF65-F5344CB8AC3E}">
        <p14:creationId xmlns:p14="http://schemas.microsoft.com/office/powerpoint/2010/main" val="863469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E9709-FA2A-1558-653A-A9D2069EE28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A0B33EC-A233-95D3-EF62-635AD9D647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06C7AD4-AEFB-CF57-1DBE-682CE9C8DC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BB4ABEE-7943-2CA2-54F3-B26819DB2129}"/>
              </a:ext>
            </a:extLst>
          </p:cNvPr>
          <p:cNvSpPr>
            <a:spLocks noGrp="1"/>
          </p:cNvSpPr>
          <p:nvPr>
            <p:ph type="dt" sz="half" idx="10"/>
          </p:nvPr>
        </p:nvSpPr>
        <p:spPr/>
        <p:txBody>
          <a:bodyPr/>
          <a:lstStyle/>
          <a:p>
            <a:fld id="{DDC532ED-7E6A-48B0-B9B0-469AA66C3DC2}" type="datetimeFigureOut">
              <a:rPr lang="en-IN" smtClean="0"/>
              <a:t>17-05-2022</a:t>
            </a:fld>
            <a:endParaRPr lang="en-IN"/>
          </a:p>
        </p:txBody>
      </p:sp>
      <p:sp>
        <p:nvSpPr>
          <p:cNvPr id="6" name="Footer Placeholder 5">
            <a:extLst>
              <a:ext uri="{FF2B5EF4-FFF2-40B4-BE49-F238E27FC236}">
                <a16:creationId xmlns:a16="http://schemas.microsoft.com/office/drawing/2014/main" id="{70F839C2-F1DA-4728-579C-4F14691C71C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AE81C96-BDAE-7DC4-7A3A-A7FCC90C34A4}"/>
              </a:ext>
            </a:extLst>
          </p:cNvPr>
          <p:cNvSpPr>
            <a:spLocks noGrp="1"/>
          </p:cNvSpPr>
          <p:nvPr>
            <p:ph type="sldNum" sz="quarter" idx="12"/>
          </p:nvPr>
        </p:nvSpPr>
        <p:spPr/>
        <p:txBody>
          <a:bodyPr/>
          <a:lstStyle/>
          <a:p>
            <a:fld id="{CB77BAAE-95CC-497D-9F6D-CE6DD067FCB8}" type="slidenum">
              <a:rPr lang="en-IN" smtClean="0"/>
              <a:t>‹#›</a:t>
            </a:fld>
            <a:endParaRPr lang="en-IN"/>
          </a:p>
        </p:txBody>
      </p:sp>
    </p:spTree>
    <p:extLst>
      <p:ext uri="{BB962C8B-B14F-4D97-AF65-F5344CB8AC3E}">
        <p14:creationId xmlns:p14="http://schemas.microsoft.com/office/powerpoint/2010/main" val="3100455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B5BA7-4B48-E83E-2091-9853563D128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42FA64A-3D63-6709-9F96-2A7358BC64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3D8899-EAA9-FABF-2019-460010A7B8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9B2937E-C265-2118-3ED8-139E2F0E4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4D234A-BF7F-CDD6-D7B2-4C6996D637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AE7ABC1-DD31-372E-2AD0-2D896EA1A7B9}"/>
              </a:ext>
            </a:extLst>
          </p:cNvPr>
          <p:cNvSpPr>
            <a:spLocks noGrp="1"/>
          </p:cNvSpPr>
          <p:nvPr>
            <p:ph type="dt" sz="half" idx="10"/>
          </p:nvPr>
        </p:nvSpPr>
        <p:spPr/>
        <p:txBody>
          <a:bodyPr/>
          <a:lstStyle/>
          <a:p>
            <a:fld id="{DDC532ED-7E6A-48B0-B9B0-469AA66C3DC2}" type="datetimeFigureOut">
              <a:rPr lang="en-IN" smtClean="0"/>
              <a:t>17-05-2022</a:t>
            </a:fld>
            <a:endParaRPr lang="en-IN"/>
          </a:p>
        </p:txBody>
      </p:sp>
      <p:sp>
        <p:nvSpPr>
          <p:cNvPr id="8" name="Footer Placeholder 7">
            <a:extLst>
              <a:ext uri="{FF2B5EF4-FFF2-40B4-BE49-F238E27FC236}">
                <a16:creationId xmlns:a16="http://schemas.microsoft.com/office/drawing/2014/main" id="{268EB07E-F766-B6E9-3F91-6B535F273C74}"/>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629ED97-6479-C205-3ABA-D9C239E16503}"/>
              </a:ext>
            </a:extLst>
          </p:cNvPr>
          <p:cNvSpPr>
            <a:spLocks noGrp="1"/>
          </p:cNvSpPr>
          <p:nvPr>
            <p:ph type="sldNum" sz="quarter" idx="12"/>
          </p:nvPr>
        </p:nvSpPr>
        <p:spPr/>
        <p:txBody>
          <a:bodyPr/>
          <a:lstStyle/>
          <a:p>
            <a:fld id="{CB77BAAE-95CC-497D-9F6D-CE6DD067FCB8}" type="slidenum">
              <a:rPr lang="en-IN" smtClean="0"/>
              <a:t>‹#›</a:t>
            </a:fld>
            <a:endParaRPr lang="en-IN"/>
          </a:p>
        </p:txBody>
      </p:sp>
    </p:spTree>
    <p:extLst>
      <p:ext uri="{BB962C8B-B14F-4D97-AF65-F5344CB8AC3E}">
        <p14:creationId xmlns:p14="http://schemas.microsoft.com/office/powerpoint/2010/main" val="677607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96192-46F6-66FC-C47E-AB4F303561B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3F417F7-ED40-141A-DA01-8873E3B15D1C}"/>
              </a:ext>
            </a:extLst>
          </p:cNvPr>
          <p:cNvSpPr>
            <a:spLocks noGrp="1"/>
          </p:cNvSpPr>
          <p:nvPr>
            <p:ph type="dt" sz="half" idx="10"/>
          </p:nvPr>
        </p:nvSpPr>
        <p:spPr/>
        <p:txBody>
          <a:bodyPr/>
          <a:lstStyle/>
          <a:p>
            <a:fld id="{DDC532ED-7E6A-48B0-B9B0-469AA66C3DC2}" type="datetimeFigureOut">
              <a:rPr lang="en-IN" smtClean="0"/>
              <a:t>17-05-2022</a:t>
            </a:fld>
            <a:endParaRPr lang="en-IN"/>
          </a:p>
        </p:txBody>
      </p:sp>
      <p:sp>
        <p:nvSpPr>
          <p:cNvPr id="4" name="Footer Placeholder 3">
            <a:extLst>
              <a:ext uri="{FF2B5EF4-FFF2-40B4-BE49-F238E27FC236}">
                <a16:creationId xmlns:a16="http://schemas.microsoft.com/office/drawing/2014/main" id="{8F785226-3A23-79B5-B564-CD485A22BC2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E4FBBA1-8432-F544-CB0D-6329F41FF994}"/>
              </a:ext>
            </a:extLst>
          </p:cNvPr>
          <p:cNvSpPr>
            <a:spLocks noGrp="1"/>
          </p:cNvSpPr>
          <p:nvPr>
            <p:ph type="sldNum" sz="quarter" idx="12"/>
          </p:nvPr>
        </p:nvSpPr>
        <p:spPr/>
        <p:txBody>
          <a:bodyPr/>
          <a:lstStyle/>
          <a:p>
            <a:fld id="{CB77BAAE-95CC-497D-9F6D-CE6DD067FCB8}" type="slidenum">
              <a:rPr lang="en-IN" smtClean="0"/>
              <a:t>‹#›</a:t>
            </a:fld>
            <a:endParaRPr lang="en-IN"/>
          </a:p>
        </p:txBody>
      </p:sp>
    </p:spTree>
    <p:extLst>
      <p:ext uri="{BB962C8B-B14F-4D97-AF65-F5344CB8AC3E}">
        <p14:creationId xmlns:p14="http://schemas.microsoft.com/office/powerpoint/2010/main" val="3028521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41AEAF-D885-7637-AD8C-5DC71F89CF68}"/>
              </a:ext>
            </a:extLst>
          </p:cNvPr>
          <p:cNvSpPr>
            <a:spLocks noGrp="1"/>
          </p:cNvSpPr>
          <p:nvPr>
            <p:ph type="dt" sz="half" idx="10"/>
          </p:nvPr>
        </p:nvSpPr>
        <p:spPr/>
        <p:txBody>
          <a:bodyPr/>
          <a:lstStyle/>
          <a:p>
            <a:fld id="{DDC532ED-7E6A-48B0-B9B0-469AA66C3DC2}" type="datetimeFigureOut">
              <a:rPr lang="en-IN" smtClean="0"/>
              <a:t>17-05-2022</a:t>
            </a:fld>
            <a:endParaRPr lang="en-IN"/>
          </a:p>
        </p:txBody>
      </p:sp>
      <p:sp>
        <p:nvSpPr>
          <p:cNvPr id="3" name="Footer Placeholder 2">
            <a:extLst>
              <a:ext uri="{FF2B5EF4-FFF2-40B4-BE49-F238E27FC236}">
                <a16:creationId xmlns:a16="http://schemas.microsoft.com/office/drawing/2014/main" id="{BDC3FE56-EB45-338D-B01D-CD3515C4AF4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A043AF22-F74D-1998-DAC1-47FB4CB6F094}"/>
              </a:ext>
            </a:extLst>
          </p:cNvPr>
          <p:cNvSpPr>
            <a:spLocks noGrp="1"/>
          </p:cNvSpPr>
          <p:nvPr>
            <p:ph type="sldNum" sz="quarter" idx="12"/>
          </p:nvPr>
        </p:nvSpPr>
        <p:spPr/>
        <p:txBody>
          <a:bodyPr/>
          <a:lstStyle/>
          <a:p>
            <a:fld id="{CB77BAAE-95CC-497D-9F6D-CE6DD067FCB8}" type="slidenum">
              <a:rPr lang="en-IN" smtClean="0"/>
              <a:t>‹#›</a:t>
            </a:fld>
            <a:endParaRPr lang="en-IN"/>
          </a:p>
        </p:txBody>
      </p:sp>
    </p:spTree>
    <p:extLst>
      <p:ext uri="{BB962C8B-B14F-4D97-AF65-F5344CB8AC3E}">
        <p14:creationId xmlns:p14="http://schemas.microsoft.com/office/powerpoint/2010/main" val="937142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E9975-E3F0-B4B9-FEDC-5612E6B205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F7EF0C0-FE39-B229-6178-8A8487DE50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A11222B-235D-2870-FBB3-16668467E3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17370E-98DC-4410-6D98-3FDFC1E01513}"/>
              </a:ext>
            </a:extLst>
          </p:cNvPr>
          <p:cNvSpPr>
            <a:spLocks noGrp="1"/>
          </p:cNvSpPr>
          <p:nvPr>
            <p:ph type="dt" sz="half" idx="10"/>
          </p:nvPr>
        </p:nvSpPr>
        <p:spPr/>
        <p:txBody>
          <a:bodyPr/>
          <a:lstStyle/>
          <a:p>
            <a:fld id="{DDC532ED-7E6A-48B0-B9B0-469AA66C3DC2}" type="datetimeFigureOut">
              <a:rPr lang="en-IN" smtClean="0"/>
              <a:t>17-05-2022</a:t>
            </a:fld>
            <a:endParaRPr lang="en-IN"/>
          </a:p>
        </p:txBody>
      </p:sp>
      <p:sp>
        <p:nvSpPr>
          <p:cNvPr id="6" name="Footer Placeholder 5">
            <a:extLst>
              <a:ext uri="{FF2B5EF4-FFF2-40B4-BE49-F238E27FC236}">
                <a16:creationId xmlns:a16="http://schemas.microsoft.com/office/drawing/2014/main" id="{238765A2-DD14-C87E-D3B7-C915CCE30A8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E36B4F3-7636-85C9-546F-62B0195C8F76}"/>
              </a:ext>
            </a:extLst>
          </p:cNvPr>
          <p:cNvSpPr>
            <a:spLocks noGrp="1"/>
          </p:cNvSpPr>
          <p:nvPr>
            <p:ph type="sldNum" sz="quarter" idx="12"/>
          </p:nvPr>
        </p:nvSpPr>
        <p:spPr/>
        <p:txBody>
          <a:bodyPr/>
          <a:lstStyle/>
          <a:p>
            <a:fld id="{CB77BAAE-95CC-497D-9F6D-CE6DD067FCB8}" type="slidenum">
              <a:rPr lang="en-IN" smtClean="0"/>
              <a:t>‹#›</a:t>
            </a:fld>
            <a:endParaRPr lang="en-IN"/>
          </a:p>
        </p:txBody>
      </p:sp>
    </p:spTree>
    <p:extLst>
      <p:ext uri="{BB962C8B-B14F-4D97-AF65-F5344CB8AC3E}">
        <p14:creationId xmlns:p14="http://schemas.microsoft.com/office/powerpoint/2010/main" val="1932601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BE907-2ED6-4F40-9B2C-5A3D7C277F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F2019F8-0410-DD63-B2D4-C8C4F5715C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EAC930E-BBED-0786-73B7-32A639046D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64BC36-3B53-3299-4336-6D600E2E6320}"/>
              </a:ext>
            </a:extLst>
          </p:cNvPr>
          <p:cNvSpPr>
            <a:spLocks noGrp="1"/>
          </p:cNvSpPr>
          <p:nvPr>
            <p:ph type="dt" sz="half" idx="10"/>
          </p:nvPr>
        </p:nvSpPr>
        <p:spPr/>
        <p:txBody>
          <a:bodyPr/>
          <a:lstStyle/>
          <a:p>
            <a:fld id="{DDC532ED-7E6A-48B0-B9B0-469AA66C3DC2}" type="datetimeFigureOut">
              <a:rPr lang="en-IN" smtClean="0"/>
              <a:t>17-05-2022</a:t>
            </a:fld>
            <a:endParaRPr lang="en-IN"/>
          </a:p>
        </p:txBody>
      </p:sp>
      <p:sp>
        <p:nvSpPr>
          <p:cNvPr id="6" name="Footer Placeholder 5">
            <a:extLst>
              <a:ext uri="{FF2B5EF4-FFF2-40B4-BE49-F238E27FC236}">
                <a16:creationId xmlns:a16="http://schemas.microsoft.com/office/drawing/2014/main" id="{2A36B10E-CE9A-F758-A521-71AF33B902D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0095821-BE2C-372E-79CA-47FB1B6ECBDC}"/>
              </a:ext>
            </a:extLst>
          </p:cNvPr>
          <p:cNvSpPr>
            <a:spLocks noGrp="1"/>
          </p:cNvSpPr>
          <p:nvPr>
            <p:ph type="sldNum" sz="quarter" idx="12"/>
          </p:nvPr>
        </p:nvSpPr>
        <p:spPr/>
        <p:txBody>
          <a:bodyPr/>
          <a:lstStyle/>
          <a:p>
            <a:fld id="{CB77BAAE-95CC-497D-9F6D-CE6DD067FCB8}" type="slidenum">
              <a:rPr lang="en-IN" smtClean="0"/>
              <a:t>‹#›</a:t>
            </a:fld>
            <a:endParaRPr lang="en-IN"/>
          </a:p>
        </p:txBody>
      </p:sp>
    </p:spTree>
    <p:extLst>
      <p:ext uri="{BB962C8B-B14F-4D97-AF65-F5344CB8AC3E}">
        <p14:creationId xmlns:p14="http://schemas.microsoft.com/office/powerpoint/2010/main" val="4172969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4A1B72-6681-954C-86D9-E0D8E4E98F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440D567-BDC6-BB74-B944-5AE7268934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AB8757B-2E0A-D1C5-EE69-C12B7809AB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C532ED-7E6A-48B0-B9B0-469AA66C3DC2}" type="datetimeFigureOut">
              <a:rPr lang="en-IN" smtClean="0"/>
              <a:t>17-05-2022</a:t>
            </a:fld>
            <a:endParaRPr lang="en-IN"/>
          </a:p>
        </p:txBody>
      </p:sp>
      <p:sp>
        <p:nvSpPr>
          <p:cNvPr id="5" name="Footer Placeholder 4">
            <a:extLst>
              <a:ext uri="{FF2B5EF4-FFF2-40B4-BE49-F238E27FC236}">
                <a16:creationId xmlns:a16="http://schemas.microsoft.com/office/drawing/2014/main" id="{3527F21B-1454-AF69-EAFD-9B6F2045CB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19BDD46-DF42-6421-6BE4-5AAB357B0F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77BAAE-95CC-497D-9F6D-CE6DD067FCB8}" type="slidenum">
              <a:rPr lang="en-IN" smtClean="0"/>
              <a:t>‹#›</a:t>
            </a:fld>
            <a:endParaRPr lang="en-IN"/>
          </a:p>
        </p:txBody>
      </p:sp>
    </p:spTree>
    <p:extLst>
      <p:ext uri="{BB962C8B-B14F-4D97-AF65-F5344CB8AC3E}">
        <p14:creationId xmlns:p14="http://schemas.microsoft.com/office/powerpoint/2010/main" val="414390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57A8B-AEEA-2330-E33B-406943862BC4}"/>
              </a:ext>
            </a:extLst>
          </p:cNvPr>
          <p:cNvSpPr>
            <a:spLocks noGrp="1"/>
          </p:cNvSpPr>
          <p:nvPr>
            <p:ph type="ctrTitle"/>
          </p:nvPr>
        </p:nvSpPr>
        <p:spPr/>
        <p:txBody>
          <a:bodyPr/>
          <a:lstStyle/>
          <a:p>
            <a:r>
              <a:rPr lang="en-IN" dirty="0"/>
              <a:t>POST-TRANSLATIONAL MODIFICATION</a:t>
            </a:r>
          </a:p>
        </p:txBody>
      </p:sp>
      <p:sp>
        <p:nvSpPr>
          <p:cNvPr id="3" name="Subtitle 2">
            <a:extLst>
              <a:ext uri="{FF2B5EF4-FFF2-40B4-BE49-F238E27FC236}">
                <a16:creationId xmlns:a16="http://schemas.microsoft.com/office/drawing/2014/main" id="{445B3747-1527-41ED-E34A-1B4A7B6847D1}"/>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819179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EBF88-1C9D-2516-492B-065625D433F6}"/>
              </a:ext>
            </a:extLst>
          </p:cNvPr>
          <p:cNvSpPr>
            <a:spLocks noGrp="1"/>
          </p:cNvSpPr>
          <p:nvPr>
            <p:ph type="title"/>
          </p:nvPr>
        </p:nvSpPr>
        <p:spPr/>
        <p:txBody>
          <a:bodyPr/>
          <a:lstStyle/>
          <a:p>
            <a:r>
              <a:rPr lang="en-IN" dirty="0"/>
              <a:t>Co-translational protein folding</a:t>
            </a:r>
          </a:p>
        </p:txBody>
      </p:sp>
      <p:pic>
        <p:nvPicPr>
          <p:cNvPr id="5" name="Content Placeholder 4">
            <a:extLst>
              <a:ext uri="{FF2B5EF4-FFF2-40B4-BE49-F238E27FC236}">
                <a16:creationId xmlns:a16="http://schemas.microsoft.com/office/drawing/2014/main" id="{40AF003F-ED86-CE3F-CF5E-790AA3CAECD9}"/>
              </a:ext>
            </a:extLst>
          </p:cNvPr>
          <p:cNvPicPr>
            <a:picLocks noGrp="1" noChangeAspect="1"/>
          </p:cNvPicPr>
          <p:nvPr>
            <p:ph idx="1"/>
          </p:nvPr>
        </p:nvPicPr>
        <p:blipFill>
          <a:blip r:embed="rId2"/>
          <a:stretch>
            <a:fillRect/>
          </a:stretch>
        </p:blipFill>
        <p:spPr>
          <a:xfrm>
            <a:off x="1981200" y="1600200"/>
            <a:ext cx="7636933" cy="4394200"/>
          </a:xfrm>
        </p:spPr>
      </p:pic>
    </p:spTree>
    <p:extLst>
      <p:ext uri="{BB962C8B-B14F-4D97-AF65-F5344CB8AC3E}">
        <p14:creationId xmlns:p14="http://schemas.microsoft.com/office/powerpoint/2010/main" val="4047812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F38D9-AD3F-4602-9C5D-4F73080FDD68}"/>
              </a:ext>
            </a:extLst>
          </p:cNvPr>
          <p:cNvSpPr>
            <a:spLocks noGrp="1"/>
          </p:cNvSpPr>
          <p:nvPr>
            <p:ph type="title"/>
          </p:nvPr>
        </p:nvSpPr>
        <p:spPr/>
        <p:txBody>
          <a:bodyPr/>
          <a:lstStyle/>
          <a:p>
            <a:r>
              <a:rPr lang="en-US" dirty="0"/>
              <a:t>Molecular Chaperones Help Guide the Folding of Most Proteins</a:t>
            </a:r>
            <a:endParaRPr lang="en-IN" dirty="0"/>
          </a:p>
        </p:txBody>
      </p:sp>
      <p:sp>
        <p:nvSpPr>
          <p:cNvPr id="3" name="Content Placeholder 2">
            <a:extLst>
              <a:ext uri="{FF2B5EF4-FFF2-40B4-BE49-F238E27FC236}">
                <a16:creationId xmlns:a16="http://schemas.microsoft.com/office/drawing/2014/main" id="{4A491AA5-3D25-5D4A-2591-0CE36AD7966F}"/>
              </a:ext>
            </a:extLst>
          </p:cNvPr>
          <p:cNvSpPr>
            <a:spLocks noGrp="1"/>
          </p:cNvSpPr>
          <p:nvPr>
            <p:ph idx="1"/>
          </p:nvPr>
        </p:nvSpPr>
        <p:spPr/>
        <p:txBody>
          <a:bodyPr/>
          <a:lstStyle/>
          <a:p>
            <a:r>
              <a:rPr lang="en-US" dirty="0"/>
              <a:t>Most proteins probably do not begin to fold during their synthesis. Instead, they are met at the ribosome by a special class of proteins called molecular chaperones. Molecular chaperones are useful for cells because there are many different paths that can be taken to convert an unfolded or partially folded protein to its final compact conformation.</a:t>
            </a:r>
            <a:endParaRPr lang="en-IN" dirty="0"/>
          </a:p>
        </p:txBody>
      </p:sp>
    </p:spTree>
    <p:extLst>
      <p:ext uri="{BB962C8B-B14F-4D97-AF65-F5344CB8AC3E}">
        <p14:creationId xmlns:p14="http://schemas.microsoft.com/office/powerpoint/2010/main" val="3635194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C9913-F92D-D1A8-AD76-0B380F05B67B}"/>
              </a:ext>
            </a:extLst>
          </p:cNvPr>
          <p:cNvSpPr>
            <a:spLocks noGrp="1"/>
          </p:cNvSpPr>
          <p:nvPr>
            <p:ph type="title"/>
          </p:nvPr>
        </p:nvSpPr>
        <p:spPr/>
        <p:txBody>
          <a:bodyPr/>
          <a:lstStyle/>
          <a:p>
            <a:r>
              <a:rPr lang="en-US" dirty="0"/>
              <a:t>The Hsp70 family of molecular chaperones</a:t>
            </a:r>
            <a:endParaRPr lang="en-IN" dirty="0"/>
          </a:p>
        </p:txBody>
      </p:sp>
      <p:pic>
        <p:nvPicPr>
          <p:cNvPr id="5" name="Content Placeholder 4">
            <a:extLst>
              <a:ext uri="{FF2B5EF4-FFF2-40B4-BE49-F238E27FC236}">
                <a16:creationId xmlns:a16="http://schemas.microsoft.com/office/drawing/2014/main" id="{3901ED8F-7795-68B6-085C-793D2C517403}"/>
              </a:ext>
            </a:extLst>
          </p:cNvPr>
          <p:cNvPicPr>
            <a:picLocks noGrp="1" noChangeAspect="1"/>
          </p:cNvPicPr>
          <p:nvPr>
            <p:ph idx="1"/>
          </p:nvPr>
        </p:nvPicPr>
        <p:blipFill>
          <a:blip r:embed="rId2"/>
          <a:stretch>
            <a:fillRect/>
          </a:stretch>
        </p:blipFill>
        <p:spPr>
          <a:xfrm>
            <a:off x="1803400" y="1989667"/>
            <a:ext cx="8619067" cy="3606800"/>
          </a:xfrm>
        </p:spPr>
      </p:pic>
    </p:spTree>
    <p:extLst>
      <p:ext uri="{BB962C8B-B14F-4D97-AF65-F5344CB8AC3E}">
        <p14:creationId xmlns:p14="http://schemas.microsoft.com/office/powerpoint/2010/main" val="2604693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EBB51-F34C-FB7C-4516-90EF8C3EBCB8}"/>
              </a:ext>
            </a:extLst>
          </p:cNvPr>
          <p:cNvSpPr>
            <a:spLocks noGrp="1"/>
          </p:cNvSpPr>
          <p:nvPr>
            <p:ph type="title"/>
          </p:nvPr>
        </p:nvSpPr>
        <p:spPr/>
        <p:txBody>
          <a:bodyPr/>
          <a:lstStyle/>
          <a:p>
            <a:r>
              <a:rPr lang="en-US" dirty="0"/>
              <a:t>The structure and function of the Hsp60 family of molecular chaperones</a:t>
            </a:r>
            <a:endParaRPr lang="en-IN" dirty="0"/>
          </a:p>
        </p:txBody>
      </p:sp>
      <p:pic>
        <p:nvPicPr>
          <p:cNvPr id="5" name="Content Placeholder 4">
            <a:extLst>
              <a:ext uri="{FF2B5EF4-FFF2-40B4-BE49-F238E27FC236}">
                <a16:creationId xmlns:a16="http://schemas.microsoft.com/office/drawing/2014/main" id="{445A387D-1C98-CAE5-AFCC-42FFEB9D53E5}"/>
              </a:ext>
            </a:extLst>
          </p:cNvPr>
          <p:cNvPicPr>
            <a:picLocks noGrp="1" noChangeAspect="1"/>
          </p:cNvPicPr>
          <p:nvPr>
            <p:ph idx="1"/>
          </p:nvPr>
        </p:nvPicPr>
        <p:blipFill>
          <a:blip r:embed="rId2"/>
          <a:stretch>
            <a:fillRect/>
          </a:stretch>
        </p:blipFill>
        <p:spPr>
          <a:xfrm>
            <a:off x="2330256" y="1879600"/>
            <a:ext cx="7531487" cy="3750733"/>
          </a:xfrm>
        </p:spPr>
      </p:pic>
    </p:spTree>
    <p:extLst>
      <p:ext uri="{BB962C8B-B14F-4D97-AF65-F5344CB8AC3E}">
        <p14:creationId xmlns:p14="http://schemas.microsoft.com/office/powerpoint/2010/main" val="1211352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860DE-6701-FD07-F989-86BBE81BF91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A1F3BE0-345C-E252-CEC0-044246D3A7B7}"/>
              </a:ext>
            </a:extLst>
          </p:cNvPr>
          <p:cNvSpPr>
            <a:spLocks noGrp="1"/>
          </p:cNvSpPr>
          <p:nvPr>
            <p:ph idx="1"/>
          </p:nvPr>
        </p:nvSpPr>
        <p:spPr/>
        <p:txBody>
          <a:bodyPr/>
          <a:lstStyle/>
          <a:p>
            <a:endParaRPr lang="en-IN"/>
          </a:p>
        </p:txBody>
      </p:sp>
      <p:pic>
        <p:nvPicPr>
          <p:cNvPr id="5" name="Picture 4">
            <a:extLst>
              <a:ext uri="{FF2B5EF4-FFF2-40B4-BE49-F238E27FC236}">
                <a16:creationId xmlns:a16="http://schemas.microsoft.com/office/drawing/2014/main" id="{E6C66D48-33FC-BB43-1BB4-D9076B500DC7}"/>
              </a:ext>
            </a:extLst>
          </p:cNvPr>
          <p:cNvPicPr>
            <a:picLocks noChangeAspect="1"/>
          </p:cNvPicPr>
          <p:nvPr/>
        </p:nvPicPr>
        <p:blipFill>
          <a:blip r:embed="rId2"/>
          <a:stretch>
            <a:fillRect/>
          </a:stretch>
        </p:blipFill>
        <p:spPr>
          <a:xfrm>
            <a:off x="3562220" y="2505027"/>
            <a:ext cx="7004180" cy="3167640"/>
          </a:xfrm>
          <a:prstGeom prst="rect">
            <a:avLst/>
          </a:prstGeom>
        </p:spPr>
      </p:pic>
    </p:spTree>
    <p:extLst>
      <p:ext uri="{BB962C8B-B14F-4D97-AF65-F5344CB8AC3E}">
        <p14:creationId xmlns:p14="http://schemas.microsoft.com/office/powerpoint/2010/main" val="2520335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E4597-CCF3-0FB4-0E4A-04843CCFB59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6DBBC21-0094-4683-9963-E4D4981045A8}"/>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3541262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42B58-20FC-6B95-59F8-E6FA2CFDD1E2}"/>
              </a:ext>
            </a:extLst>
          </p:cNvPr>
          <p:cNvSpPr>
            <a:spLocks noGrp="1"/>
          </p:cNvSpPr>
          <p:nvPr>
            <p:ph type="title"/>
          </p:nvPr>
        </p:nvSpPr>
        <p:spPr/>
        <p:txBody>
          <a:bodyPr/>
          <a:lstStyle/>
          <a:p>
            <a:r>
              <a:rPr lang="en-IN" dirty="0"/>
              <a:t> Proteolytic Cleavage</a:t>
            </a:r>
          </a:p>
        </p:txBody>
      </p:sp>
      <p:sp>
        <p:nvSpPr>
          <p:cNvPr id="3" name="Content Placeholder 2">
            <a:extLst>
              <a:ext uri="{FF2B5EF4-FFF2-40B4-BE49-F238E27FC236}">
                <a16:creationId xmlns:a16="http://schemas.microsoft.com/office/drawing/2014/main" id="{5AE26F53-A0C4-6823-CE22-D41516970B2E}"/>
              </a:ext>
            </a:extLst>
          </p:cNvPr>
          <p:cNvSpPr>
            <a:spLocks noGrp="1"/>
          </p:cNvSpPr>
          <p:nvPr>
            <p:ph idx="1"/>
          </p:nvPr>
        </p:nvSpPr>
        <p:spPr/>
        <p:txBody>
          <a:bodyPr/>
          <a:lstStyle/>
          <a:p>
            <a:r>
              <a:rPr lang="en-US" dirty="0"/>
              <a:t>Proteolytic cleavage is the most common type of posttranslational modification.</a:t>
            </a:r>
          </a:p>
          <a:p>
            <a:r>
              <a:rPr lang="en-US" dirty="0"/>
              <a:t>In active precursors that are activated under proper conditions by limited proteolysis.</a:t>
            </a:r>
          </a:p>
          <a:p>
            <a:r>
              <a:rPr lang="en-US" dirty="0"/>
              <a:t>Inactive proteins that are activated by removal of polypeptides are called proproteins, whereas the excised polypeptides are termed </a:t>
            </a:r>
            <a:r>
              <a:rPr lang="en-US" dirty="0" err="1"/>
              <a:t>propeptides</a:t>
            </a:r>
            <a:r>
              <a:rPr lang="en-US" dirty="0"/>
              <a:t>.</a:t>
            </a:r>
          </a:p>
          <a:p>
            <a:r>
              <a:rPr lang="en-US" dirty="0" err="1"/>
              <a:t>Eg.</a:t>
            </a:r>
            <a:r>
              <a:rPr lang="en-US" dirty="0"/>
              <a:t> conversion of trypsinogen and </a:t>
            </a:r>
            <a:r>
              <a:rPr lang="en-US" dirty="0" err="1"/>
              <a:t>chymotrypsinogen</a:t>
            </a:r>
            <a:r>
              <a:rPr lang="en-US" dirty="0"/>
              <a:t> to their active form and the formation of active insulin from the 84-residue proinsulin by the excision of its internal 33-residue C chain</a:t>
            </a:r>
            <a:endParaRPr lang="en-IN" dirty="0"/>
          </a:p>
        </p:txBody>
      </p:sp>
    </p:spTree>
    <p:extLst>
      <p:ext uri="{BB962C8B-B14F-4D97-AF65-F5344CB8AC3E}">
        <p14:creationId xmlns:p14="http://schemas.microsoft.com/office/powerpoint/2010/main" val="393979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311D2-D893-3149-00FB-8B6D495669F3}"/>
              </a:ext>
            </a:extLst>
          </p:cNvPr>
          <p:cNvSpPr>
            <a:spLocks noGrp="1"/>
          </p:cNvSpPr>
          <p:nvPr>
            <p:ph type="title"/>
          </p:nvPr>
        </p:nvSpPr>
        <p:spPr/>
        <p:txBody>
          <a:bodyPr/>
          <a:lstStyle/>
          <a:p>
            <a:r>
              <a:rPr lang="en-IN" dirty="0" err="1"/>
              <a:t>Propeptides</a:t>
            </a:r>
            <a:r>
              <a:rPr lang="en-IN" dirty="0"/>
              <a:t> Direct Collagen Assembly</a:t>
            </a:r>
          </a:p>
        </p:txBody>
      </p:sp>
      <p:sp>
        <p:nvSpPr>
          <p:cNvPr id="3" name="Content Placeholder 2">
            <a:extLst>
              <a:ext uri="{FF2B5EF4-FFF2-40B4-BE49-F238E27FC236}">
                <a16:creationId xmlns:a16="http://schemas.microsoft.com/office/drawing/2014/main" id="{E756DB73-6853-24D0-4267-33AE8676A727}"/>
              </a:ext>
            </a:extLst>
          </p:cNvPr>
          <p:cNvSpPr>
            <a:spLocks noGrp="1"/>
          </p:cNvSpPr>
          <p:nvPr>
            <p:ph idx="1"/>
          </p:nvPr>
        </p:nvSpPr>
        <p:spPr/>
        <p:txBody>
          <a:bodyPr/>
          <a:lstStyle/>
          <a:p>
            <a:r>
              <a:rPr lang="en-US" dirty="0"/>
              <a:t>Collagen biosynthesis is illustrative of many facets of post-translational modification.</a:t>
            </a:r>
          </a:p>
          <a:p>
            <a:endParaRPr lang="en-IN" dirty="0"/>
          </a:p>
        </p:txBody>
      </p:sp>
      <p:pic>
        <p:nvPicPr>
          <p:cNvPr id="5" name="Picture 4">
            <a:extLst>
              <a:ext uri="{FF2B5EF4-FFF2-40B4-BE49-F238E27FC236}">
                <a16:creationId xmlns:a16="http://schemas.microsoft.com/office/drawing/2014/main" id="{E3F0DEAF-DDE9-FB45-630D-AFB99534349B}"/>
              </a:ext>
            </a:extLst>
          </p:cNvPr>
          <p:cNvPicPr>
            <a:picLocks noChangeAspect="1"/>
          </p:cNvPicPr>
          <p:nvPr/>
        </p:nvPicPr>
        <p:blipFill>
          <a:blip r:embed="rId2"/>
          <a:stretch>
            <a:fillRect/>
          </a:stretch>
        </p:blipFill>
        <p:spPr>
          <a:xfrm>
            <a:off x="2765254" y="2839453"/>
            <a:ext cx="6661492" cy="3108960"/>
          </a:xfrm>
          <a:prstGeom prst="rect">
            <a:avLst/>
          </a:prstGeom>
        </p:spPr>
      </p:pic>
    </p:spTree>
    <p:extLst>
      <p:ext uri="{BB962C8B-B14F-4D97-AF65-F5344CB8AC3E}">
        <p14:creationId xmlns:p14="http://schemas.microsoft.com/office/powerpoint/2010/main" val="1687666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01747-0699-909A-B6D4-4757E2199DD9}"/>
              </a:ext>
            </a:extLst>
          </p:cNvPr>
          <p:cNvSpPr>
            <a:spLocks noGrp="1"/>
          </p:cNvSpPr>
          <p:nvPr>
            <p:ph type="title"/>
          </p:nvPr>
        </p:nvSpPr>
        <p:spPr/>
        <p:txBody>
          <a:bodyPr/>
          <a:lstStyle/>
          <a:p>
            <a:r>
              <a:rPr lang="en-US" dirty="0"/>
              <a:t>Signal Peptides Are Removed from Nascent Proteins by a Signal Peptides</a:t>
            </a:r>
            <a:endParaRPr lang="en-IN" dirty="0"/>
          </a:p>
        </p:txBody>
      </p:sp>
      <p:sp>
        <p:nvSpPr>
          <p:cNvPr id="3" name="Content Placeholder 2">
            <a:extLst>
              <a:ext uri="{FF2B5EF4-FFF2-40B4-BE49-F238E27FC236}">
                <a16:creationId xmlns:a16="http://schemas.microsoft.com/office/drawing/2014/main" id="{2A73918A-FD27-868E-9425-F72BA9E7C140}"/>
              </a:ext>
            </a:extLst>
          </p:cNvPr>
          <p:cNvSpPr>
            <a:spLocks noGrp="1"/>
          </p:cNvSpPr>
          <p:nvPr>
            <p:ph idx="1"/>
          </p:nvPr>
        </p:nvSpPr>
        <p:spPr/>
        <p:txBody>
          <a:bodyPr>
            <a:normAutofit lnSpcReduction="10000"/>
          </a:bodyPr>
          <a:lstStyle/>
          <a:p>
            <a:r>
              <a:rPr lang="en-US" dirty="0"/>
              <a:t>Proteins bearing a signal peptide are known as preproteins. </a:t>
            </a:r>
          </a:p>
          <a:p>
            <a:r>
              <a:rPr lang="en-US" dirty="0"/>
              <a:t>Once the signal peptide has passed through the membrane, it is specifically cleaved from the nascent polypeptide by a membrane-bound signal peptidase.</a:t>
            </a:r>
          </a:p>
          <a:p>
            <a:r>
              <a:rPr lang="en-US" dirty="0"/>
              <a:t>These and many other proteins are therefore subject to three sets of sequential proteolytic cleavages:</a:t>
            </a:r>
          </a:p>
          <a:p>
            <a:pPr marL="0" indent="0">
              <a:buNone/>
            </a:pPr>
            <a:r>
              <a:rPr lang="en-US" dirty="0"/>
              <a:t> (1) the deletion of their initiating Met residue,</a:t>
            </a:r>
          </a:p>
          <a:p>
            <a:pPr marL="0" indent="0">
              <a:buNone/>
            </a:pPr>
            <a:r>
              <a:rPr lang="en-US" dirty="0"/>
              <a:t> (2) the removal of their signal peptides,</a:t>
            </a:r>
          </a:p>
          <a:p>
            <a:pPr marL="0" indent="0">
              <a:buNone/>
            </a:pPr>
            <a:r>
              <a:rPr lang="en-US" dirty="0"/>
              <a:t> (3) the excision of their </a:t>
            </a:r>
            <a:r>
              <a:rPr lang="en-US" dirty="0" err="1"/>
              <a:t>propeptides</a:t>
            </a:r>
            <a:endParaRPr lang="en-US" dirty="0"/>
          </a:p>
          <a:p>
            <a:r>
              <a:rPr lang="en-US" dirty="0" err="1"/>
              <a:t>Eg.</a:t>
            </a:r>
            <a:r>
              <a:rPr lang="en-US" dirty="0"/>
              <a:t> </a:t>
            </a:r>
            <a:r>
              <a:rPr lang="en-IN" dirty="0" err="1"/>
              <a:t>preproinsulin</a:t>
            </a:r>
            <a:r>
              <a:rPr lang="en-IN" dirty="0"/>
              <a:t> and </a:t>
            </a:r>
            <a:r>
              <a:rPr lang="en-IN" dirty="0" err="1"/>
              <a:t>preprocollagen</a:t>
            </a:r>
            <a:r>
              <a:rPr lang="en-IN" dirty="0"/>
              <a:t>.</a:t>
            </a:r>
          </a:p>
        </p:txBody>
      </p:sp>
    </p:spTree>
    <p:extLst>
      <p:ext uri="{BB962C8B-B14F-4D97-AF65-F5344CB8AC3E}">
        <p14:creationId xmlns:p14="http://schemas.microsoft.com/office/powerpoint/2010/main" val="1828196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4A9A6-0AAB-D3A5-3736-E3B15CD16845}"/>
              </a:ext>
            </a:extLst>
          </p:cNvPr>
          <p:cNvSpPr>
            <a:spLocks noGrp="1"/>
          </p:cNvSpPr>
          <p:nvPr>
            <p:ph type="title"/>
          </p:nvPr>
        </p:nvSpPr>
        <p:spPr/>
        <p:txBody>
          <a:bodyPr/>
          <a:lstStyle/>
          <a:p>
            <a:r>
              <a:rPr lang="en-IN" dirty="0"/>
              <a:t>Polyproteins</a:t>
            </a:r>
          </a:p>
        </p:txBody>
      </p:sp>
      <p:sp>
        <p:nvSpPr>
          <p:cNvPr id="3" name="Content Placeholder 2">
            <a:extLst>
              <a:ext uri="{FF2B5EF4-FFF2-40B4-BE49-F238E27FC236}">
                <a16:creationId xmlns:a16="http://schemas.microsoft.com/office/drawing/2014/main" id="{6F3192F6-52ED-8D45-C6D3-E5D629CBB520}"/>
              </a:ext>
            </a:extLst>
          </p:cNvPr>
          <p:cNvSpPr>
            <a:spLocks noGrp="1"/>
          </p:cNvSpPr>
          <p:nvPr>
            <p:ph idx="1"/>
          </p:nvPr>
        </p:nvSpPr>
        <p:spPr/>
        <p:txBody>
          <a:bodyPr/>
          <a:lstStyle/>
          <a:p>
            <a:r>
              <a:rPr lang="en-US" dirty="0"/>
              <a:t>Some proteins are synthesized as segments of polyproteins, polypeptides that contain the sequences of two or more proteins.</a:t>
            </a:r>
          </a:p>
          <a:p>
            <a:r>
              <a:rPr lang="en-IN" dirty="0"/>
              <a:t>Examples include many polypeptide hormones.</a:t>
            </a:r>
          </a:p>
          <a:p>
            <a:r>
              <a:rPr lang="en-US" dirty="0"/>
              <a:t>ubiquitin, a highly conserved eukaryotic protein involved in protein degradation</a:t>
            </a:r>
            <a:endParaRPr lang="en-IN" dirty="0"/>
          </a:p>
        </p:txBody>
      </p:sp>
    </p:spTree>
    <p:extLst>
      <p:ext uri="{BB962C8B-B14F-4D97-AF65-F5344CB8AC3E}">
        <p14:creationId xmlns:p14="http://schemas.microsoft.com/office/powerpoint/2010/main" val="697644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55F7C-BB33-BEB5-B462-90F86A1E560C}"/>
              </a:ext>
            </a:extLst>
          </p:cNvPr>
          <p:cNvSpPr>
            <a:spLocks noGrp="1"/>
          </p:cNvSpPr>
          <p:nvPr>
            <p:ph type="title"/>
          </p:nvPr>
        </p:nvSpPr>
        <p:spPr/>
        <p:txBody>
          <a:bodyPr/>
          <a:lstStyle/>
          <a:p>
            <a:r>
              <a:rPr lang="en-IN" dirty="0"/>
              <a:t>B. </a:t>
            </a:r>
            <a:r>
              <a:rPr lang="en-IN"/>
              <a:t>Covalent Modification</a:t>
            </a:r>
          </a:p>
        </p:txBody>
      </p:sp>
      <p:sp>
        <p:nvSpPr>
          <p:cNvPr id="3" name="Content Placeholder 2">
            <a:extLst>
              <a:ext uri="{FF2B5EF4-FFF2-40B4-BE49-F238E27FC236}">
                <a16:creationId xmlns:a16="http://schemas.microsoft.com/office/drawing/2014/main" id="{5CD55603-D9CC-567E-F55D-9562EF7CFAEE}"/>
              </a:ext>
            </a:extLst>
          </p:cNvPr>
          <p:cNvSpPr>
            <a:spLocks noGrp="1"/>
          </p:cNvSpPr>
          <p:nvPr>
            <p:ph idx="1"/>
          </p:nvPr>
        </p:nvSpPr>
        <p:spPr/>
        <p:txBody>
          <a:bodyPr>
            <a:normAutofit fontScale="70000" lnSpcReduction="20000"/>
          </a:bodyPr>
          <a:lstStyle/>
          <a:p>
            <a:r>
              <a:rPr lang="en-US" dirty="0"/>
              <a:t>Proteins are subject to specific chemical derivatizations, both at the functional groups of their side chains and at their terminal amino and carboxyl groups.</a:t>
            </a:r>
          </a:p>
          <a:p>
            <a:r>
              <a:rPr lang="en-US" dirty="0"/>
              <a:t> Over 150 different types of side chain modifications, involving all side chains but those of Ala, </a:t>
            </a:r>
            <a:r>
              <a:rPr lang="en-US" dirty="0" err="1"/>
              <a:t>Gly</a:t>
            </a:r>
            <a:r>
              <a:rPr lang="en-US" dirty="0"/>
              <a:t>, Ile, Leu, Met, and Val, are known.</a:t>
            </a:r>
          </a:p>
          <a:p>
            <a:r>
              <a:rPr lang="en-IN" dirty="0"/>
              <a:t>These include </a:t>
            </a:r>
            <a:r>
              <a:rPr lang="en-IN" dirty="0" err="1"/>
              <a:t>acetylations</a:t>
            </a:r>
            <a:r>
              <a:rPr lang="en-IN" dirty="0"/>
              <a:t>, </a:t>
            </a:r>
            <a:r>
              <a:rPr lang="en-IN" dirty="0" err="1"/>
              <a:t>glycosylations</a:t>
            </a:r>
            <a:r>
              <a:rPr lang="en-IN" dirty="0"/>
              <a:t>, </a:t>
            </a:r>
            <a:r>
              <a:rPr lang="en-IN" dirty="0" err="1"/>
              <a:t>hydroxylations</a:t>
            </a:r>
            <a:r>
              <a:rPr lang="en-IN" dirty="0"/>
              <a:t>, methylations, </a:t>
            </a:r>
            <a:r>
              <a:rPr lang="en-IN" dirty="0" err="1"/>
              <a:t>nucleotidylations</a:t>
            </a:r>
            <a:r>
              <a:rPr lang="en-IN" dirty="0"/>
              <a:t>, </a:t>
            </a:r>
            <a:r>
              <a:rPr lang="en-IN" dirty="0" err="1"/>
              <a:t>phosphorylations</a:t>
            </a:r>
            <a:r>
              <a:rPr lang="en-IN" dirty="0"/>
              <a:t>, and ADP-ribosylations as well as numerous “miscellaneous” modification.</a:t>
            </a:r>
          </a:p>
          <a:p>
            <a:r>
              <a:rPr lang="en-IN" dirty="0"/>
              <a:t>Collagen Assembly Requires Chemical Modification-</a:t>
            </a:r>
            <a:r>
              <a:rPr lang="en-US" dirty="0"/>
              <a:t>As the nascent procollagen polypeptides pass into the RER of the fibroblasts that synthesized them, the Pro and Lys residues are hydroxylated to </a:t>
            </a:r>
            <a:r>
              <a:rPr lang="en-US" dirty="0" err="1"/>
              <a:t>Hyp</a:t>
            </a:r>
            <a:r>
              <a:rPr lang="en-US" dirty="0"/>
              <a:t>, 3-hydroxy-Pro, and 5-hydroxy-Lys(</a:t>
            </a:r>
            <a:r>
              <a:rPr lang="en-US" dirty="0" err="1"/>
              <a:t>Hyl</a:t>
            </a:r>
            <a:r>
              <a:rPr lang="en-US" dirty="0"/>
              <a:t>). The enzymes that do so are sequence specific: Prolyl 4-hydroxylase and </a:t>
            </a:r>
            <a:r>
              <a:rPr lang="en-US" dirty="0" err="1"/>
              <a:t>lysyl</a:t>
            </a:r>
            <a:r>
              <a:rPr lang="en-US" dirty="0"/>
              <a:t> hydroxylase act only on the Y residues of the </a:t>
            </a:r>
            <a:r>
              <a:rPr lang="en-US" dirty="0" err="1"/>
              <a:t>Gly</a:t>
            </a:r>
            <a:r>
              <a:rPr lang="en-US" dirty="0"/>
              <a:t>-X-Y sequences, whereas prolyl 3- hydroxylase acts on the X residues but only if Y is </a:t>
            </a:r>
            <a:r>
              <a:rPr lang="en-US" dirty="0" err="1"/>
              <a:t>Hyp</a:t>
            </a:r>
            <a:r>
              <a:rPr lang="en-US" dirty="0"/>
              <a:t>. Glycosylation, which also occurs in the RER, subsequently attaches sugar residues to </a:t>
            </a:r>
            <a:r>
              <a:rPr lang="en-US" dirty="0" err="1"/>
              <a:t>Hyl</a:t>
            </a:r>
            <a:r>
              <a:rPr lang="en-US" dirty="0"/>
              <a:t> residues.</a:t>
            </a:r>
          </a:p>
          <a:p>
            <a:r>
              <a:rPr lang="en-US" dirty="0"/>
              <a:t>The procollagen molecules pass into the Golgi apparatus where they are packaged into secretory vesicles  and secreted into the extracellular spaces of connective tissue</a:t>
            </a:r>
            <a:endParaRPr lang="en-IN" dirty="0"/>
          </a:p>
        </p:txBody>
      </p:sp>
    </p:spTree>
    <p:extLst>
      <p:ext uri="{BB962C8B-B14F-4D97-AF65-F5344CB8AC3E}">
        <p14:creationId xmlns:p14="http://schemas.microsoft.com/office/powerpoint/2010/main" val="852403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27913-8F4D-C108-3373-B343C8504133}"/>
              </a:ext>
            </a:extLst>
          </p:cNvPr>
          <p:cNvSpPr>
            <a:spLocks noGrp="1"/>
          </p:cNvSpPr>
          <p:nvPr>
            <p:ph type="title"/>
          </p:nvPr>
        </p:nvSpPr>
        <p:spPr/>
        <p:txBody>
          <a:bodyPr/>
          <a:lstStyle/>
          <a:p>
            <a:r>
              <a:rPr lang="en-IN" dirty="0"/>
              <a:t>procollagen biosynthesis</a:t>
            </a:r>
          </a:p>
        </p:txBody>
      </p:sp>
      <p:pic>
        <p:nvPicPr>
          <p:cNvPr id="5" name="Content Placeholder 4">
            <a:extLst>
              <a:ext uri="{FF2B5EF4-FFF2-40B4-BE49-F238E27FC236}">
                <a16:creationId xmlns:a16="http://schemas.microsoft.com/office/drawing/2014/main" id="{1FE350E7-82DE-6718-19B1-779BB7EC5742}"/>
              </a:ext>
            </a:extLst>
          </p:cNvPr>
          <p:cNvPicPr>
            <a:picLocks noGrp="1" noChangeAspect="1"/>
          </p:cNvPicPr>
          <p:nvPr>
            <p:ph idx="1"/>
          </p:nvPr>
        </p:nvPicPr>
        <p:blipFill>
          <a:blip r:embed="rId2"/>
          <a:stretch>
            <a:fillRect/>
          </a:stretch>
        </p:blipFill>
        <p:spPr>
          <a:xfrm>
            <a:off x="2850983" y="1690688"/>
            <a:ext cx="6490034" cy="3783881"/>
          </a:xfrm>
        </p:spPr>
      </p:pic>
    </p:spTree>
    <p:extLst>
      <p:ext uri="{BB962C8B-B14F-4D97-AF65-F5344CB8AC3E}">
        <p14:creationId xmlns:p14="http://schemas.microsoft.com/office/powerpoint/2010/main" val="665896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5D374-F265-27D2-3B35-A9A0384C324C}"/>
              </a:ext>
            </a:extLst>
          </p:cNvPr>
          <p:cNvSpPr>
            <a:spLocks noGrp="1"/>
          </p:cNvSpPr>
          <p:nvPr>
            <p:ph type="title"/>
          </p:nvPr>
        </p:nvSpPr>
        <p:spPr/>
        <p:txBody>
          <a:bodyPr/>
          <a:lstStyle/>
          <a:p>
            <a:r>
              <a:rPr lang="en-IN" dirty="0"/>
              <a:t>C. Protein Splicing: </a:t>
            </a:r>
            <a:r>
              <a:rPr lang="en-IN" dirty="0" err="1"/>
              <a:t>Inteins</a:t>
            </a:r>
            <a:r>
              <a:rPr lang="en-IN" dirty="0"/>
              <a:t> and </a:t>
            </a:r>
            <a:r>
              <a:rPr lang="en-IN" dirty="0" err="1"/>
              <a:t>Exteins</a:t>
            </a:r>
            <a:endParaRPr lang="en-IN" dirty="0"/>
          </a:p>
        </p:txBody>
      </p:sp>
      <p:sp>
        <p:nvSpPr>
          <p:cNvPr id="3" name="Content Placeholder 2">
            <a:extLst>
              <a:ext uri="{FF2B5EF4-FFF2-40B4-BE49-F238E27FC236}">
                <a16:creationId xmlns:a16="http://schemas.microsoft.com/office/drawing/2014/main" id="{D8BE1862-D9E4-FD39-32B4-85A1EB5D405C}"/>
              </a:ext>
            </a:extLst>
          </p:cNvPr>
          <p:cNvSpPr>
            <a:spLocks noGrp="1"/>
          </p:cNvSpPr>
          <p:nvPr>
            <p:ph idx="1"/>
          </p:nvPr>
        </p:nvSpPr>
        <p:spPr/>
        <p:txBody>
          <a:bodyPr/>
          <a:lstStyle/>
          <a:p>
            <a:r>
              <a:rPr lang="en-US" dirty="0"/>
              <a:t>Protein splicing is a post-translational modification process in which an internal protein segment (an </a:t>
            </a:r>
            <a:r>
              <a:rPr lang="en-US" dirty="0" err="1"/>
              <a:t>intein</a:t>
            </a:r>
            <a:r>
              <a:rPr lang="en-US" dirty="0"/>
              <a:t>) excises itself from a surrounding external protein, which it ligates to form the mature </a:t>
            </a:r>
            <a:r>
              <a:rPr lang="en-US" dirty="0" err="1"/>
              <a:t>extein</a:t>
            </a:r>
            <a:r>
              <a:rPr lang="en-US" dirty="0"/>
              <a:t>.</a:t>
            </a:r>
            <a:endParaRPr lang="en-IN" dirty="0"/>
          </a:p>
        </p:txBody>
      </p:sp>
    </p:spTree>
    <p:extLst>
      <p:ext uri="{BB962C8B-B14F-4D97-AF65-F5344CB8AC3E}">
        <p14:creationId xmlns:p14="http://schemas.microsoft.com/office/powerpoint/2010/main" val="2950171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F0327F2-657A-50FC-2F4E-FEBA1FA51B77}"/>
              </a:ext>
            </a:extLst>
          </p:cNvPr>
          <p:cNvPicPr>
            <a:picLocks noChangeAspect="1"/>
          </p:cNvPicPr>
          <p:nvPr/>
        </p:nvPicPr>
        <p:blipFill>
          <a:blip r:embed="rId2"/>
          <a:stretch>
            <a:fillRect/>
          </a:stretch>
        </p:blipFill>
        <p:spPr>
          <a:xfrm>
            <a:off x="3217334" y="1012701"/>
            <a:ext cx="6383866" cy="5371166"/>
          </a:xfrm>
          <a:prstGeom prst="rect">
            <a:avLst/>
          </a:prstGeom>
        </p:spPr>
      </p:pic>
    </p:spTree>
    <p:extLst>
      <p:ext uri="{BB962C8B-B14F-4D97-AF65-F5344CB8AC3E}">
        <p14:creationId xmlns:p14="http://schemas.microsoft.com/office/powerpoint/2010/main" val="3027590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573</Words>
  <Application>Microsoft Office PowerPoint</Application>
  <PresentationFormat>Widescreen</PresentationFormat>
  <Paragraphs>34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POST-TRANSLATIONAL MODIFICATION</vt:lpstr>
      <vt:lpstr> Proteolytic Cleavage</vt:lpstr>
      <vt:lpstr>Propeptides Direct Collagen Assembly</vt:lpstr>
      <vt:lpstr>Signal Peptides Are Removed from Nascent Proteins by a Signal Peptides</vt:lpstr>
      <vt:lpstr>Polyproteins</vt:lpstr>
      <vt:lpstr>B. Covalent Modification</vt:lpstr>
      <vt:lpstr>procollagen biosynthesis</vt:lpstr>
      <vt:lpstr>C. Protein Splicing: Inteins and Exteins</vt:lpstr>
      <vt:lpstr>PowerPoint Presentation</vt:lpstr>
      <vt:lpstr>Co-translational protein folding</vt:lpstr>
      <vt:lpstr>Molecular Chaperones Help Guide the Folding of Most Proteins</vt:lpstr>
      <vt:lpstr>The Hsp70 family of molecular chaperones</vt:lpstr>
      <vt:lpstr>The structure and function of the Hsp60 family of molecular chaperones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POST-TRANSLATIONAL MODIFICATION</dc:title>
  <dc:creator>Manishi</dc:creator>
  <cp:lastModifiedBy>Manishi</cp:lastModifiedBy>
  <cp:revision>7</cp:revision>
  <dcterms:created xsi:type="dcterms:W3CDTF">2022-05-14T16:04:26Z</dcterms:created>
  <dcterms:modified xsi:type="dcterms:W3CDTF">2022-05-17T10:33:07Z</dcterms:modified>
</cp:coreProperties>
</file>