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D56B-6FD4-4B09-A04A-5F468067FE2D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B0A5-6F50-4EC3-9D9F-9F2813C9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3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D56B-6FD4-4B09-A04A-5F468067FE2D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B0A5-6F50-4EC3-9D9F-9F2813C9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0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D56B-6FD4-4B09-A04A-5F468067FE2D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B0A5-6F50-4EC3-9D9F-9F2813C9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27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D56B-6FD4-4B09-A04A-5F468067FE2D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B0A5-6F50-4EC3-9D9F-9F2813C9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2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D56B-6FD4-4B09-A04A-5F468067FE2D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B0A5-6F50-4EC3-9D9F-9F2813C9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5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D56B-6FD4-4B09-A04A-5F468067FE2D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B0A5-6F50-4EC3-9D9F-9F2813C9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3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D56B-6FD4-4B09-A04A-5F468067FE2D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B0A5-6F50-4EC3-9D9F-9F2813C9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34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D56B-6FD4-4B09-A04A-5F468067FE2D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B0A5-6F50-4EC3-9D9F-9F2813C9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19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D56B-6FD4-4B09-A04A-5F468067FE2D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B0A5-6F50-4EC3-9D9F-9F2813C9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4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D56B-6FD4-4B09-A04A-5F468067FE2D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B0A5-6F50-4EC3-9D9F-9F2813C9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9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D56B-6FD4-4B09-A04A-5F468067FE2D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B0A5-6F50-4EC3-9D9F-9F2813C9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9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CD56B-6FD4-4B09-A04A-5F468067FE2D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DB0A5-6F50-4EC3-9D9F-9F2813C9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3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502276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 OF BENZANILIDE FROM ANILINE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8090" y="549744"/>
            <a:ext cx="9144000" cy="667530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(Schotten bouwman benzoylation reaction)</a:t>
            </a:r>
          </a:p>
          <a:p>
            <a:pPr algn="l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Requirements:</a:t>
            </a:r>
          </a:p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Aniline 2.5 ml</a:t>
            </a:r>
          </a:p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Benzoyl chloride 3.5 ml</a:t>
            </a:r>
          </a:p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Aqueous NaOH solution: 25 ml</a:t>
            </a:r>
          </a:p>
          <a:p>
            <a:pPr algn="l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 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Schotten bouwman benzoylation reaction is the reaction between the aromatic amine aniline and benzoyl chloride in the presence of  aqueous sodium hydroxide solution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523" y="4546243"/>
            <a:ext cx="4175438" cy="195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58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 2.5 ml of aniline in a 250 ml clean conical flask add 25 ml of aqueous NaOH solution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Add carefully  3.5 ml of benzoyl chloride to the above mixture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Shake vigorously the reaction mixture for about 10-15 minutes ( till the disappearance of odour of benzoyl chloride).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Add 25 ml of cold water to  disintegrate the solid mass.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Filter off the crude benzanilide  and dried.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calculate the yield of dried product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76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141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PREPARATION OF BENZANILIDE FROM ANILINE</vt:lpstr>
      <vt:lpstr>Procedure: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OF BENZANILIDE FROM ANILINE</dc:title>
  <dc:creator>mypc</dc:creator>
  <cp:lastModifiedBy>mypc</cp:lastModifiedBy>
  <cp:revision>3</cp:revision>
  <dcterms:created xsi:type="dcterms:W3CDTF">2022-05-21T11:07:40Z</dcterms:created>
  <dcterms:modified xsi:type="dcterms:W3CDTF">2022-05-21T11:24:55Z</dcterms:modified>
</cp:coreProperties>
</file>