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1F19-7916-4939-B83B-B3C74081816C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DCFE-9CD3-498B-9649-3ABC7F83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175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1F19-7916-4939-B83B-B3C74081816C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DCFE-9CD3-498B-9649-3ABC7F83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29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1F19-7916-4939-B83B-B3C74081816C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DCFE-9CD3-498B-9649-3ABC7F83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87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1F19-7916-4939-B83B-B3C74081816C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DCFE-9CD3-498B-9649-3ABC7F838A9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6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1F19-7916-4939-B83B-B3C74081816C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DCFE-9CD3-498B-9649-3ABC7F83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248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1F19-7916-4939-B83B-B3C74081816C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DCFE-9CD3-498B-9649-3ABC7F83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9902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1F19-7916-4939-B83B-B3C74081816C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DCFE-9CD3-498B-9649-3ABC7F83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005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1F19-7916-4939-B83B-B3C74081816C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DCFE-9CD3-498B-9649-3ABC7F83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242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1F19-7916-4939-B83B-B3C74081816C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DCFE-9CD3-498B-9649-3ABC7F83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31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1F19-7916-4939-B83B-B3C74081816C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DCFE-9CD3-498B-9649-3ABC7F83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696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1F19-7916-4939-B83B-B3C74081816C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DCFE-9CD3-498B-9649-3ABC7F83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843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1F19-7916-4939-B83B-B3C74081816C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DCFE-9CD3-498B-9649-3ABC7F83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336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1F19-7916-4939-B83B-B3C74081816C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DCFE-9CD3-498B-9649-3ABC7F83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436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1F19-7916-4939-B83B-B3C74081816C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DCFE-9CD3-498B-9649-3ABC7F83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308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1F19-7916-4939-B83B-B3C74081816C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DCFE-9CD3-498B-9649-3ABC7F83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21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1F19-7916-4939-B83B-B3C74081816C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DCFE-9CD3-498B-9649-3ABC7F83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413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1F19-7916-4939-B83B-B3C74081816C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DCFE-9CD3-498B-9649-3ABC7F83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053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5101F19-7916-4939-B83B-B3C74081816C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2DCFE-9CD3-498B-9649-3ABC7F83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9304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28352" y="1"/>
            <a:ext cx="10515600" cy="1120462"/>
          </a:xfrm>
        </p:spPr>
        <p:txBody>
          <a:bodyPr/>
          <a:lstStyle/>
          <a:p>
            <a:r>
              <a:rPr lang="en-US" dirty="0" smtClean="0"/>
              <a:t>  </a:t>
            </a:r>
            <a:r>
              <a:rPr lang="en-US" b="1" dirty="0" smtClean="0"/>
              <a:t>PREPARATION </a:t>
            </a:r>
            <a:r>
              <a:rPr lang="en-US" b="1" dirty="0" smtClean="0"/>
              <a:t>OF IODOFORM [CHI3]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120463"/>
            <a:ext cx="10515600" cy="544776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Requirements:</a:t>
            </a:r>
          </a:p>
          <a:p>
            <a:r>
              <a:rPr lang="en-US" dirty="0" smtClean="0"/>
              <a:t>Acetone             5ml</a:t>
            </a:r>
            <a:endParaRPr lang="en-US" dirty="0" smtClean="0"/>
          </a:p>
          <a:p>
            <a:r>
              <a:rPr lang="en-US" dirty="0" smtClean="0"/>
              <a:t>Iodine                 5gram</a:t>
            </a:r>
            <a:endParaRPr lang="en-US" dirty="0" smtClean="0"/>
          </a:p>
          <a:p>
            <a:r>
              <a:rPr lang="en-US" dirty="0" smtClean="0"/>
              <a:t>NaOH </a:t>
            </a:r>
            <a:r>
              <a:rPr lang="en-US" dirty="0" smtClean="0"/>
              <a:t>solution  5%w/v</a:t>
            </a: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THEORY:</a:t>
            </a:r>
          </a:p>
          <a:p>
            <a:r>
              <a:rPr lang="en-US" dirty="0" smtClean="0"/>
              <a:t>Iodoform also known as tri-iodo-methane is prepared from acetone and iodine crystals in the presence of aqueous sodium hydroxide solution </a:t>
            </a:r>
          </a:p>
          <a:p>
            <a:r>
              <a:rPr lang="en-US" dirty="0" smtClean="0"/>
              <a:t>CH3COCH3+4I2+4NaOH------CHI3+3NaI+CH3COONa+2H2O</a:t>
            </a:r>
          </a:p>
          <a:p>
            <a:pPr marL="0" indent="0">
              <a:buNone/>
            </a:pPr>
            <a:r>
              <a:rPr lang="en-US" u="sng" dirty="0" smtClean="0"/>
              <a:t>PROCEDURE:</a:t>
            </a:r>
          </a:p>
          <a:p>
            <a:pPr marL="0" indent="0">
              <a:buNone/>
            </a:pPr>
            <a:r>
              <a:rPr lang="en-US" dirty="0" smtClean="0"/>
              <a:t>1. Dissolve 5g of iodine in 5ml of acetone in a conical flask</a:t>
            </a:r>
          </a:p>
          <a:p>
            <a:pPr marL="0" indent="0">
              <a:buNone/>
            </a:pPr>
            <a:r>
              <a:rPr lang="en-US" dirty="0" smtClean="0"/>
              <a:t>2. Add 5% sodium hydroxide solution slowly with continuous shaking until all the iodine </a:t>
            </a:r>
            <a:r>
              <a:rPr lang="en-US" dirty="0" smtClean="0"/>
              <a:t>  color </a:t>
            </a:r>
            <a:r>
              <a:rPr lang="en-US" dirty="0" smtClean="0"/>
              <a:t>is discharged</a:t>
            </a:r>
          </a:p>
          <a:p>
            <a:pPr marL="0" indent="0">
              <a:buNone/>
            </a:pPr>
            <a:r>
              <a:rPr lang="en-US" dirty="0" smtClean="0"/>
              <a:t>3. Allow the content of the flask to stand for about 10-15 minutes</a:t>
            </a:r>
          </a:p>
          <a:p>
            <a:pPr marL="0" indent="0">
              <a:buNone/>
            </a:pPr>
            <a:r>
              <a:rPr lang="en-US" dirty="0" smtClean="0"/>
              <a:t>4. Filter off the yellow crystalline ppt of Iodoform though Buchner funnel</a:t>
            </a:r>
          </a:p>
          <a:p>
            <a:pPr marL="0" indent="0">
              <a:buNone/>
            </a:pPr>
            <a:r>
              <a:rPr lang="en-US" dirty="0" smtClean="0"/>
              <a:t>5. Wash with little water and dried between the filter paper and weighed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130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Result</a:t>
            </a:r>
            <a:r>
              <a:rPr lang="en-US" u="sng" dirty="0" smtClean="0"/>
              <a:t>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Appearance:  yellow crystalline solid</a:t>
            </a:r>
          </a:p>
          <a:p>
            <a:r>
              <a:rPr lang="en-US" dirty="0" smtClean="0"/>
              <a:t>Melting point: 119 0C</a:t>
            </a:r>
          </a:p>
          <a:p>
            <a:r>
              <a:rPr lang="en-US" dirty="0" smtClean="0"/>
              <a:t>YIELD:  approximately 5 gram</a:t>
            </a:r>
          </a:p>
          <a:p>
            <a:endParaRPr lang="en-US" dirty="0"/>
          </a:p>
          <a:p>
            <a:r>
              <a:rPr lang="en-US" b="1" dirty="0" smtClean="0"/>
              <a:t>Uses</a:t>
            </a:r>
            <a:r>
              <a:rPr lang="en-US" dirty="0" smtClean="0"/>
              <a:t>: used as an </a:t>
            </a:r>
            <a:r>
              <a:rPr lang="en-US" dirty="0" smtClean="0"/>
              <a:t>antiseptic for minor skin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3740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</TotalTime>
  <Words>144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  PREPARATION OF IODOFORM [CHI3]</vt:lpstr>
      <vt:lpstr>Result: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PREPARATION OF IODOFORM [CHI3]</dc:title>
  <dc:creator>mypc</dc:creator>
  <cp:lastModifiedBy>mypc</cp:lastModifiedBy>
  <cp:revision>5</cp:revision>
  <dcterms:created xsi:type="dcterms:W3CDTF">2022-05-14T18:52:27Z</dcterms:created>
  <dcterms:modified xsi:type="dcterms:W3CDTF">2022-05-14T19:16:04Z</dcterms:modified>
</cp:coreProperties>
</file>