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7C4-A501-409E-A951-5BD85FB2161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F50-891A-4688-AFEC-3D89A0ACE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7C4-A501-409E-A951-5BD85FB2161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F50-891A-4688-AFEC-3D89A0ACE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7C4-A501-409E-A951-5BD85FB2161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F50-891A-4688-AFEC-3D89A0ACE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7C4-A501-409E-A951-5BD85FB2161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F50-891A-4688-AFEC-3D89A0ACE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7C4-A501-409E-A951-5BD85FB2161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F50-891A-4688-AFEC-3D89A0ACE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7C4-A501-409E-A951-5BD85FB2161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F50-891A-4688-AFEC-3D89A0ACE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7C4-A501-409E-A951-5BD85FB2161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F50-891A-4688-AFEC-3D89A0ACE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7C4-A501-409E-A951-5BD85FB2161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F50-891A-4688-AFEC-3D89A0ACE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7C4-A501-409E-A951-5BD85FB2161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F50-891A-4688-AFEC-3D89A0ACE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7C4-A501-409E-A951-5BD85FB2161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F50-891A-4688-AFEC-3D89A0ACE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7C4-A501-409E-A951-5BD85FB2161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F50-891A-4688-AFEC-3D89A0ACE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A7C4-A501-409E-A951-5BD85FB2161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CF50-891A-4688-AFEC-3D89A0ACE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Compartment Modeling</a:t>
            </a:r>
          </a:p>
          <a:p>
            <a:pPr algn="ctr">
              <a:buNone/>
            </a:pP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857760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Kalpana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Assistant Professor,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School of Pharmaceutical Sciences, CSJMU, Kanpur.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71462"/>
            <a:ext cx="9144000" cy="69294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</Words>
  <Application>Microsoft Office PowerPoint</Application>
  <PresentationFormat>On-screen Show (4:3)</PresentationFormat>
  <Paragraphs>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2022-05-14T07:14:33Z</dcterms:created>
  <dcterms:modified xsi:type="dcterms:W3CDTF">2022-05-14T07:30:02Z</dcterms:modified>
</cp:coreProperties>
</file>