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8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6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7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0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975B1-7756-4C28-A90D-4272D657898C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604F-880C-4FF0-8630-78FE71358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9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825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EXPERIMENT: 05  (05/05/2022)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60620"/>
            <a:ext cx="9144000" cy="319718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Objective: To synthesis </a:t>
            </a:r>
            <a:r>
              <a:rPr lang="en-US" sz="2000" dirty="0" err="1" smtClean="0"/>
              <a:t>phthalimide</a:t>
            </a:r>
            <a:r>
              <a:rPr lang="en-US" sz="2000" dirty="0" smtClean="0"/>
              <a:t> </a:t>
            </a:r>
            <a:r>
              <a:rPr lang="en-US" sz="2000" dirty="0" smtClean="0"/>
              <a:t>from Phthalic anhydride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u="sng" dirty="0" smtClean="0"/>
              <a:t>Chemical required</a:t>
            </a:r>
          </a:p>
          <a:p>
            <a:pPr algn="l"/>
            <a:r>
              <a:rPr lang="en-US" sz="2000" dirty="0" smtClean="0"/>
              <a:t>Urea:  1 gram</a:t>
            </a:r>
          </a:p>
          <a:p>
            <a:pPr algn="l"/>
            <a:r>
              <a:rPr lang="en-US" sz="2000" dirty="0" smtClean="0"/>
              <a:t>Phthalic anhydride:  5 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u="sng" dirty="0" smtClean="0"/>
              <a:t>Glassware required</a:t>
            </a:r>
            <a:r>
              <a:rPr lang="en-US" sz="2000" dirty="0" smtClean="0"/>
              <a:t>:</a:t>
            </a:r>
          </a:p>
          <a:p>
            <a:pPr algn="l"/>
            <a:r>
              <a:rPr lang="en-US" sz="2000" dirty="0" smtClean="0"/>
              <a:t>Round bottomed flask 250ml capacity</a:t>
            </a:r>
          </a:p>
          <a:p>
            <a:pPr algn="l"/>
            <a:r>
              <a:rPr lang="en-US" sz="2000" dirty="0" smtClean="0"/>
              <a:t>Beaker oil both (Heavy paraffin), Beaker, filtration set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840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7272"/>
            <a:ext cx="10515600" cy="562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Principle and Method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80"/>
            <a:ext cx="10515600" cy="5679582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Cyclic anhydride (Phthalic anhydride) heated with urea/ammonia/ ammonium carbonate to get cyclic </a:t>
            </a:r>
            <a:r>
              <a:rPr lang="en-US" sz="1800" dirty="0" smtClean="0"/>
              <a:t>imide </a:t>
            </a:r>
            <a:r>
              <a:rPr lang="en-US" sz="1800" dirty="0" err="1" smtClean="0"/>
              <a:t>Phthalimide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Method :</a:t>
            </a:r>
          </a:p>
          <a:p>
            <a:r>
              <a:rPr lang="en-US" sz="1800" dirty="0" smtClean="0"/>
              <a:t>1. Place together urea and Phthalic anhydride in a clean 250 ml RBF</a:t>
            </a:r>
          </a:p>
          <a:p>
            <a:r>
              <a:rPr lang="en-US" sz="1800" dirty="0" smtClean="0"/>
              <a:t>2. Heated on oil bath gradually till both solids melts and  heating is continued till get frothing appear</a:t>
            </a:r>
          </a:p>
          <a:p>
            <a:r>
              <a:rPr lang="en-US" sz="1800" dirty="0" smtClean="0"/>
              <a:t>3. Discontinue the heating and leave the reaction mixture to cool the reaction mixture become solid mass</a:t>
            </a:r>
          </a:p>
          <a:p>
            <a:r>
              <a:rPr lang="en-US" sz="1800" dirty="0" smtClean="0"/>
              <a:t>4. add 50 ml of ice cold water to disintegrate the solid in to powder.</a:t>
            </a:r>
          </a:p>
          <a:p>
            <a:r>
              <a:rPr lang="en-US" sz="1800" dirty="0" smtClean="0"/>
              <a:t>5. Filter phathalimide</a:t>
            </a:r>
          </a:p>
          <a:p>
            <a:r>
              <a:rPr lang="en-US" sz="1800" dirty="0" smtClean="0"/>
              <a:t>off  and dried in oven,</a:t>
            </a:r>
          </a:p>
          <a:p>
            <a:r>
              <a:rPr lang="en-US" sz="1800" dirty="0" smtClean="0"/>
              <a:t>6. purified and the dried yield is calculated and submitted</a:t>
            </a:r>
          </a:p>
          <a:p>
            <a:r>
              <a:rPr lang="en-IN" sz="1800" b="1" dirty="0" smtClean="0"/>
              <a:t>Melting </a:t>
            </a:r>
            <a:r>
              <a:rPr lang="en-IN" sz="1800" b="1" dirty="0"/>
              <a:t>point: </a:t>
            </a:r>
            <a:r>
              <a:rPr lang="en-IN" sz="1800" b="1" dirty="0" smtClean="0"/>
              <a:t> 238</a:t>
            </a:r>
            <a:r>
              <a:rPr lang="en-IN" sz="1800" dirty="0" smtClean="0"/>
              <a:t> </a:t>
            </a:r>
            <a:r>
              <a:rPr lang="en-IN" sz="1800" dirty="0"/>
              <a:t>°C (460 °</a:t>
            </a:r>
            <a:r>
              <a:rPr lang="en-IN" sz="1800" dirty="0" smtClean="0"/>
              <a:t>F)</a:t>
            </a:r>
            <a:endParaRPr lang="en-IN" sz="1800" dirty="0"/>
          </a:p>
          <a:p>
            <a:r>
              <a:rPr lang="en-IN" sz="1800" b="1" dirty="0"/>
              <a:t>Boiling point: </a:t>
            </a:r>
            <a:r>
              <a:rPr lang="en-IN" sz="1800" dirty="0"/>
              <a:t>336 °</a:t>
            </a:r>
            <a:r>
              <a:rPr lang="en-IN" sz="1800" dirty="0" smtClean="0"/>
              <a:t>C</a:t>
            </a:r>
          </a:p>
          <a:p>
            <a:pPr marL="0" indent="0">
              <a:buNone/>
            </a:pPr>
            <a:r>
              <a:rPr lang="en-US" sz="1800" b="1" dirty="0" smtClean="0"/>
              <a:t>     Uses</a:t>
            </a:r>
            <a:r>
              <a:rPr lang="en-US" sz="1800" dirty="0" smtClean="0"/>
              <a:t>: Phathalimide is used as a precursor to synthesis Anthranilic acid, azo dyes and </a:t>
            </a:r>
            <a:r>
              <a:rPr lang="en-US" sz="1800" dirty="0" smtClean="0"/>
              <a:t>saccharin</a:t>
            </a:r>
            <a:endParaRPr lang="en-IN" sz="1800" dirty="0"/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58" y="1416676"/>
            <a:ext cx="3638550" cy="141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8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EXPERIMENT: 05  (05/05/2022)</vt:lpstr>
      <vt:lpstr>Principle and Method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EXPERIMENT: 05  (05/05/2022)</dc:title>
  <dc:creator>mypc</dc:creator>
  <cp:lastModifiedBy>mypc</cp:lastModifiedBy>
  <cp:revision>6</cp:revision>
  <dcterms:created xsi:type="dcterms:W3CDTF">2022-05-05T13:32:31Z</dcterms:created>
  <dcterms:modified xsi:type="dcterms:W3CDTF">2022-05-05T14:10:17Z</dcterms:modified>
</cp:coreProperties>
</file>