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57C1-87FC-AD5A-11C0-E6E5266C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FC7A6-AA46-D52F-3C5C-22CDB46F8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4C43-99B7-BA36-AE2F-1E059F02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C7E9-382C-FDAF-6217-1FE06927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12F4E-E55E-0DF4-A591-A020617D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6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C70B-529B-D4E6-CE81-C90592D8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E03B8-A454-6A9D-3C32-63A231520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3FD57-A948-54FA-B879-3A5FFB10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A2A9-171B-2A2A-7FA2-FB6049E9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8DD38-37D4-B4B2-3901-22E941B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61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65C3C-36FE-6882-9405-24E8E58A0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7EBE3-BECE-25EC-A887-74D0E50F4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27A1-B278-E311-9C7C-28F8EECD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AF5E-E93A-9E97-2CF0-E550413F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6BA8-50C8-8CA8-B3B8-A1881CE1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92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5B76-92A7-3227-13AB-78D8F4B5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598E-6879-F653-9364-73594F09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79C2-9A0B-3895-D3AD-C4EAE5F1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CE1A-40AD-F373-5608-BACFCABF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FB66-7887-2E89-C367-DB21475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8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1081-BECE-E40F-A83E-14CCA665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802D-B715-49D7-9DEE-3F680CE3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C7E3-3C57-5439-210D-6BD298DC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C48E-9EDE-FEE1-5945-2772B38E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3FF2-B8F4-BA6F-399F-CE560D68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5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F067-4097-A578-0F15-B9F8B92A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4CA4-1869-80A4-AEEF-15B5FABC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AA76B-2888-3C0A-EAA0-EA4B70B17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7B25-B4A8-BC56-D0B5-C1D52A60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08066-9F81-D0CD-DC24-B5599987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361AF-FFE9-F175-67FD-890CBF62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7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83E8-FF35-FA7D-34FF-C7AF0EB1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623CC-57B4-FBF5-9D9D-1559E321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E2A41-8EA3-4094-30D4-FE7996A77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A5C7F-EDC7-D9EA-E2D1-627066598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C1376-E528-DB3E-16A2-43F2112A6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94219-5A5B-B91A-62DC-B321AA9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50736-D2B8-06EF-B09B-3AD1F61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3A2EE-5C4E-3C58-0F0A-2D39740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98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28F7-2C04-0E42-C504-C2F4EA8F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F8EF0-A91F-EC3B-6DE9-70E2B94A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19BA0-2D0A-9F39-98BD-6542BA13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C7DC6-7576-3D25-9981-BFDAE054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4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780F-64C3-65E0-3253-FE231F80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77019-C41C-C926-C2AF-80416870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BC35-E507-18D5-5AE1-3EFB71C5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8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4290-0F83-00D8-7B01-66765872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8AB2-9327-5A0B-C520-17F052750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CC62-C954-89BC-7B05-AAD446E02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D408-7959-80BC-7617-8DCD5B13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0A9EC-1943-8537-770C-39C3A808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210ED-F70C-6F0D-A8E0-A93A7482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74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94CF-9B0C-D806-BAD0-A058B210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DBF23-1E24-0107-85D2-CB7864F02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B7118-A3B2-CBCD-658C-8C9094319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62F44-29F5-4FA7-24D8-877B198D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749F-206D-60D0-DB6E-C90DDFDF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B11F1-1202-520B-E003-397C36DE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8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190F0-7E32-36A6-AAEB-244E111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AA521-57DE-431E-7619-73528F3D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C5A-6A93-FE80-73DD-5A613DF91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31E1-F273-40AC-855A-58F60664A264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CEF2-7894-ACC4-98A8-0232CFB8C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1EA0-AE6D-BC56-3103-7651B2E9A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2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0879-9195-A6DA-D316-667A9351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Practical B. Pharm VI Sem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D7250-CDB6-420C-1D47-9AD2E2B24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Pharmacology III </a:t>
            </a:r>
          </a:p>
          <a:p>
            <a:r>
              <a:rPr lang="en-IN" dirty="0"/>
              <a:t>Aim/Object: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Acute Eye irritation test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FE32-4455-2544-2303-69CF52FF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inherit"/>
              </a:rPr>
              <a:t>Instructions</a:t>
            </a:r>
            <a:endParaRPr lang="en-IN" sz="3600" dirty="0">
              <a:latin typeface="inheri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7A88-B894-BE31-D071-25C9A7D7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- 6 Rabbits have to be taken.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 A prescribed amount of test substance should be introduced in one (left) eye of all 6 animals, whereas second</a:t>
            </a:r>
            <a:r>
              <a:rPr lang="en-US" sz="2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right) eye </a:t>
            </a:r>
            <a:r>
              <a:rPr lang="en-US" sz="2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should</a:t>
            </a: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considered as control.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 Following Response is evaluated after 24, 48 and 72 hrs.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en-IN" sz="2000" b="1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Ulceration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 </a:t>
            </a:r>
            <a:r>
              <a:rPr lang="en-IN" sz="2000" b="1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Opacity of Cornea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 </a:t>
            </a:r>
            <a:r>
              <a:rPr lang="en-IN" sz="2000" b="1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Inflammation of Iris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    - Inflammation of conjunctiva</a:t>
            </a:r>
            <a:r>
              <a:rPr lang="en-IN" sz="2000" b="1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534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98BD-324D-31D2-8FC4-7B7A3E2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C2E-D777-8F9B-767D-53E5842B0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DC926-5FDF-D090-4004-C803AD2A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" t="9931" r="667" b="14074"/>
          <a:stretch/>
        </p:blipFill>
        <p:spPr>
          <a:xfrm>
            <a:off x="203200" y="681037"/>
            <a:ext cx="11907520" cy="5211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847AF-29EE-0718-2E52-322E630A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" t="9931" r="667" b="14074"/>
          <a:stretch/>
        </p:blipFill>
        <p:spPr>
          <a:xfrm>
            <a:off x="203200" y="681036"/>
            <a:ext cx="11907520" cy="52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700C-14B4-E968-FA5E-77834AE3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8F7D-F807-60DA-9721-0D64174C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58AE5-36F1-5E19-2949-52BDB5B3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9930" r="9917" b="32001"/>
          <a:stretch/>
        </p:blipFill>
        <p:spPr>
          <a:xfrm>
            <a:off x="94755" y="528320"/>
            <a:ext cx="11878823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inherit</vt:lpstr>
      <vt:lpstr>Times New Roman</vt:lpstr>
      <vt:lpstr>Office Theme</vt:lpstr>
      <vt:lpstr>Practical B. Pharm VI Sem</vt:lpstr>
      <vt:lpstr>Instructions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B. Pharm VI Sem</dc:title>
  <dc:creator>ajaympgupta@yahoo.com</dc:creator>
  <cp:lastModifiedBy>ajaympgupta@yahoo.com</cp:lastModifiedBy>
  <cp:revision>5</cp:revision>
  <dcterms:created xsi:type="dcterms:W3CDTF">2022-05-04T11:54:57Z</dcterms:created>
  <dcterms:modified xsi:type="dcterms:W3CDTF">2022-05-18T07:14:48Z</dcterms:modified>
</cp:coreProperties>
</file>