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3" d="100"/>
          <a:sy n="63" d="100"/>
        </p:scale>
        <p:origin x="73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857C1-87FC-AD5A-11C0-E6E5266C3B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DDEFC7A6-AA46-D52F-3C5C-22CDB46F82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36454C43-99B7-BA36-AE2F-1E059F02C42E}"/>
              </a:ext>
            </a:extLst>
          </p:cNvPr>
          <p:cNvSpPr>
            <a:spLocks noGrp="1"/>
          </p:cNvSpPr>
          <p:nvPr>
            <p:ph type="dt" sz="half" idx="10"/>
          </p:nvPr>
        </p:nvSpPr>
        <p:spPr/>
        <p:txBody>
          <a:bodyPr/>
          <a:lstStyle/>
          <a:p>
            <a:fld id="{378131E1-F273-40AC-855A-58F60664A264}" type="datetimeFigureOut">
              <a:rPr lang="en-IN" smtClean="0"/>
              <a:t>20-05-2022</a:t>
            </a:fld>
            <a:endParaRPr lang="en-IN"/>
          </a:p>
        </p:txBody>
      </p:sp>
      <p:sp>
        <p:nvSpPr>
          <p:cNvPr id="5" name="Footer Placeholder 4">
            <a:extLst>
              <a:ext uri="{FF2B5EF4-FFF2-40B4-BE49-F238E27FC236}">
                <a16:creationId xmlns:a16="http://schemas.microsoft.com/office/drawing/2014/main" id="{1C49C7E9-382C-FDAF-6217-1FE06927281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0112F4E-E55E-0DF4-A591-A020617D3D6F}"/>
              </a:ext>
            </a:extLst>
          </p:cNvPr>
          <p:cNvSpPr>
            <a:spLocks noGrp="1"/>
          </p:cNvSpPr>
          <p:nvPr>
            <p:ph type="sldNum" sz="quarter" idx="12"/>
          </p:nvPr>
        </p:nvSpPr>
        <p:spPr/>
        <p:txBody>
          <a:bodyPr/>
          <a:lstStyle/>
          <a:p>
            <a:fld id="{4663BB45-79F0-463B-B6DB-009555B1F8C8}" type="slidenum">
              <a:rPr lang="en-IN" smtClean="0"/>
              <a:t>‹#›</a:t>
            </a:fld>
            <a:endParaRPr lang="en-IN"/>
          </a:p>
        </p:txBody>
      </p:sp>
    </p:spTree>
    <p:extLst>
      <p:ext uri="{BB962C8B-B14F-4D97-AF65-F5344CB8AC3E}">
        <p14:creationId xmlns:p14="http://schemas.microsoft.com/office/powerpoint/2010/main" val="1311647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4C70B-529B-D4E6-CE81-C90592D8872D}"/>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E8E03B8-A454-6A9D-3C32-63A23152090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4B3FD57-A948-54FA-B879-3A5FFB10ECEF}"/>
              </a:ext>
            </a:extLst>
          </p:cNvPr>
          <p:cNvSpPr>
            <a:spLocks noGrp="1"/>
          </p:cNvSpPr>
          <p:nvPr>
            <p:ph type="dt" sz="half" idx="10"/>
          </p:nvPr>
        </p:nvSpPr>
        <p:spPr/>
        <p:txBody>
          <a:bodyPr/>
          <a:lstStyle/>
          <a:p>
            <a:fld id="{378131E1-F273-40AC-855A-58F60664A264}" type="datetimeFigureOut">
              <a:rPr lang="en-IN" smtClean="0"/>
              <a:t>20-05-2022</a:t>
            </a:fld>
            <a:endParaRPr lang="en-IN"/>
          </a:p>
        </p:txBody>
      </p:sp>
      <p:sp>
        <p:nvSpPr>
          <p:cNvPr id="5" name="Footer Placeholder 4">
            <a:extLst>
              <a:ext uri="{FF2B5EF4-FFF2-40B4-BE49-F238E27FC236}">
                <a16:creationId xmlns:a16="http://schemas.microsoft.com/office/drawing/2014/main" id="{188BA2A9-171B-2A2A-7FA2-FB6049E9982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108DD38-37D4-B4B2-3901-22E941BE3DE9}"/>
              </a:ext>
            </a:extLst>
          </p:cNvPr>
          <p:cNvSpPr>
            <a:spLocks noGrp="1"/>
          </p:cNvSpPr>
          <p:nvPr>
            <p:ph type="sldNum" sz="quarter" idx="12"/>
          </p:nvPr>
        </p:nvSpPr>
        <p:spPr/>
        <p:txBody>
          <a:bodyPr/>
          <a:lstStyle/>
          <a:p>
            <a:fld id="{4663BB45-79F0-463B-B6DB-009555B1F8C8}" type="slidenum">
              <a:rPr lang="en-IN" smtClean="0"/>
              <a:t>‹#›</a:t>
            </a:fld>
            <a:endParaRPr lang="en-IN"/>
          </a:p>
        </p:txBody>
      </p:sp>
    </p:spTree>
    <p:extLst>
      <p:ext uri="{BB962C8B-B14F-4D97-AF65-F5344CB8AC3E}">
        <p14:creationId xmlns:p14="http://schemas.microsoft.com/office/powerpoint/2010/main" val="1636185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965C3C-36FE-6882-9405-24E8E58A07F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147EBE3-BECE-25EC-A887-74D0E50F467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03D27A1-B278-E311-9C7C-28F8EECD6C0E}"/>
              </a:ext>
            </a:extLst>
          </p:cNvPr>
          <p:cNvSpPr>
            <a:spLocks noGrp="1"/>
          </p:cNvSpPr>
          <p:nvPr>
            <p:ph type="dt" sz="half" idx="10"/>
          </p:nvPr>
        </p:nvSpPr>
        <p:spPr/>
        <p:txBody>
          <a:bodyPr/>
          <a:lstStyle/>
          <a:p>
            <a:fld id="{378131E1-F273-40AC-855A-58F60664A264}" type="datetimeFigureOut">
              <a:rPr lang="en-IN" smtClean="0"/>
              <a:t>20-05-2022</a:t>
            </a:fld>
            <a:endParaRPr lang="en-IN"/>
          </a:p>
        </p:txBody>
      </p:sp>
      <p:sp>
        <p:nvSpPr>
          <p:cNvPr id="5" name="Footer Placeholder 4">
            <a:extLst>
              <a:ext uri="{FF2B5EF4-FFF2-40B4-BE49-F238E27FC236}">
                <a16:creationId xmlns:a16="http://schemas.microsoft.com/office/drawing/2014/main" id="{B430AF5E-E93A-9E97-2CF0-E550413FD1B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43F6BA8-50C8-8CA8-B3B8-A1881CE1A9B8}"/>
              </a:ext>
            </a:extLst>
          </p:cNvPr>
          <p:cNvSpPr>
            <a:spLocks noGrp="1"/>
          </p:cNvSpPr>
          <p:nvPr>
            <p:ph type="sldNum" sz="quarter" idx="12"/>
          </p:nvPr>
        </p:nvSpPr>
        <p:spPr/>
        <p:txBody>
          <a:bodyPr/>
          <a:lstStyle/>
          <a:p>
            <a:fld id="{4663BB45-79F0-463B-B6DB-009555B1F8C8}" type="slidenum">
              <a:rPr lang="en-IN" smtClean="0"/>
              <a:t>‹#›</a:t>
            </a:fld>
            <a:endParaRPr lang="en-IN"/>
          </a:p>
        </p:txBody>
      </p:sp>
    </p:spTree>
    <p:extLst>
      <p:ext uri="{BB962C8B-B14F-4D97-AF65-F5344CB8AC3E}">
        <p14:creationId xmlns:p14="http://schemas.microsoft.com/office/powerpoint/2010/main" val="3337923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E5B76-92A7-3227-13AB-78D8F4B530A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BBE598E-6879-F653-9364-73594F0989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8B379C2-9A0B-3895-D3AD-C4EAE5F18ACC}"/>
              </a:ext>
            </a:extLst>
          </p:cNvPr>
          <p:cNvSpPr>
            <a:spLocks noGrp="1"/>
          </p:cNvSpPr>
          <p:nvPr>
            <p:ph type="dt" sz="half" idx="10"/>
          </p:nvPr>
        </p:nvSpPr>
        <p:spPr/>
        <p:txBody>
          <a:bodyPr/>
          <a:lstStyle/>
          <a:p>
            <a:fld id="{378131E1-F273-40AC-855A-58F60664A264}" type="datetimeFigureOut">
              <a:rPr lang="en-IN" smtClean="0"/>
              <a:t>20-05-2022</a:t>
            </a:fld>
            <a:endParaRPr lang="en-IN"/>
          </a:p>
        </p:txBody>
      </p:sp>
      <p:sp>
        <p:nvSpPr>
          <p:cNvPr id="5" name="Footer Placeholder 4">
            <a:extLst>
              <a:ext uri="{FF2B5EF4-FFF2-40B4-BE49-F238E27FC236}">
                <a16:creationId xmlns:a16="http://schemas.microsoft.com/office/drawing/2014/main" id="{9E68CE1A-40AD-F373-5608-BACFCABF9C1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7EBFB66-7887-2E89-C367-DB21475921FE}"/>
              </a:ext>
            </a:extLst>
          </p:cNvPr>
          <p:cNvSpPr>
            <a:spLocks noGrp="1"/>
          </p:cNvSpPr>
          <p:nvPr>
            <p:ph type="sldNum" sz="quarter" idx="12"/>
          </p:nvPr>
        </p:nvSpPr>
        <p:spPr/>
        <p:txBody>
          <a:bodyPr/>
          <a:lstStyle/>
          <a:p>
            <a:fld id="{4663BB45-79F0-463B-B6DB-009555B1F8C8}" type="slidenum">
              <a:rPr lang="en-IN" smtClean="0"/>
              <a:t>‹#›</a:t>
            </a:fld>
            <a:endParaRPr lang="en-IN"/>
          </a:p>
        </p:txBody>
      </p:sp>
    </p:spTree>
    <p:extLst>
      <p:ext uri="{BB962C8B-B14F-4D97-AF65-F5344CB8AC3E}">
        <p14:creationId xmlns:p14="http://schemas.microsoft.com/office/powerpoint/2010/main" val="3936801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71081-BECE-E40F-A83E-14CCA6650E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064B802D-B715-49D7-9DEE-3F680CE380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3EC7E3-3C57-5439-210D-6BD298DCDA59}"/>
              </a:ext>
            </a:extLst>
          </p:cNvPr>
          <p:cNvSpPr>
            <a:spLocks noGrp="1"/>
          </p:cNvSpPr>
          <p:nvPr>
            <p:ph type="dt" sz="half" idx="10"/>
          </p:nvPr>
        </p:nvSpPr>
        <p:spPr/>
        <p:txBody>
          <a:bodyPr/>
          <a:lstStyle/>
          <a:p>
            <a:fld id="{378131E1-F273-40AC-855A-58F60664A264}" type="datetimeFigureOut">
              <a:rPr lang="en-IN" smtClean="0"/>
              <a:t>20-05-2022</a:t>
            </a:fld>
            <a:endParaRPr lang="en-IN"/>
          </a:p>
        </p:txBody>
      </p:sp>
      <p:sp>
        <p:nvSpPr>
          <p:cNvPr id="5" name="Footer Placeholder 4">
            <a:extLst>
              <a:ext uri="{FF2B5EF4-FFF2-40B4-BE49-F238E27FC236}">
                <a16:creationId xmlns:a16="http://schemas.microsoft.com/office/drawing/2014/main" id="{1E49C48E-9EDE-FEE1-5945-2772B38EEAA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AB23FF2-B8F4-BA6F-399F-CE560D68461B}"/>
              </a:ext>
            </a:extLst>
          </p:cNvPr>
          <p:cNvSpPr>
            <a:spLocks noGrp="1"/>
          </p:cNvSpPr>
          <p:nvPr>
            <p:ph type="sldNum" sz="quarter" idx="12"/>
          </p:nvPr>
        </p:nvSpPr>
        <p:spPr/>
        <p:txBody>
          <a:bodyPr/>
          <a:lstStyle/>
          <a:p>
            <a:fld id="{4663BB45-79F0-463B-B6DB-009555B1F8C8}" type="slidenum">
              <a:rPr lang="en-IN" smtClean="0"/>
              <a:t>‹#›</a:t>
            </a:fld>
            <a:endParaRPr lang="en-IN"/>
          </a:p>
        </p:txBody>
      </p:sp>
    </p:spTree>
    <p:extLst>
      <p:ext uri="{BB962C8B-B14F-4D97-AF65-F5344CB8AC3E}">
        <p14:creationId xmlns:p14="http://schemas.microsoft.com/office/powerpoint/2010/main" val="1233576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1F067-4097-A578-0F15-B9F8B92A718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D9E4CA4-1869-80A4-AEEF-15B5FABC8DA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028AA76B-2888-3C0A-EAA0-EA4B70B17A8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9F717B25-B4A8-BC56-D0B5-C1D52A60337D}"/>
              </a:ext>
            </a:extLst>
          </p:cNvPr>
          <p:cNvSpPr>
            <a:spLocks noGrp="1"/>
          </p:cNvSpPr>
          <p:nvPr>
            <p:ph type="dt" sz="half" idx="10"/>
          </p:nvPr>
        </p:nvSpPr>
        <p:spPr/>
        <p:txBody>
          <a:bodyPr/>
          <a:lstStyle/>
          <a:p>
            <a:fld id="{378131E1-F273-40AC-855A-58F60664A264}" type="datetimeFigureOut">
              <a:rPr lang="en-IN" smtClean="0"/>
              <a:t>20-05-2022</a:t>
            </a:fld>
            <a:endParaRPr lang="en-IN"/>
          </a:p>
        </p:txBody>
      </p:sp>
      <p:sp>
        <p:nvSpPr>
          <p:cNvPr id="6" name="Footer Placeholder 5">
            <a:extLst>
              <a:ext uri="{FF2B5EF4-FFF2-40B4-BE49-F238E27FC236}">
                <a16:creationId xmlns:a16="http://schemas.microsoft.com/office/drawing/2014/main" id="{76D08066-9F81-D0CD-DC24-B55999870D4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C3361AF-FFE9-F175-67FD-890CBF62BB0C}"/>
              </a:ext>
            </a:extLst>
          </p:cNvPr>
          <p:cNvSpPr>
            <a:spLocks noGrp="1"/>
          </p:cNvSpPr>
          <p:nvPr>
            <p:ph type="sldNum" sz="quarter" idx="12"/>
          </p:nvPr>
        </p:nvSpPr>
        <p:spPr/>
        <p:txBody>
          <a:bodyPr/>
          <a:lstStyle/>
          <a:p>
            <a:fld id="{4663BB45-79F0-463B-B6DB-009555B1F8C8}" type="slidenum">
              <a:rPr lang="en-IN" smtClean="0"/>
              <a:t>‹#›</a:t>
            </a:fld>
            <a:endParaRPr lang="en-IN"/>
          </a:p>
        </p:txBody>
      </p:sp>
    </p:spTree>
    <p:extLst>
      <p:ext uri="{BB962C8B-B14F-4D97-AF65-F5344CB8AC3E}">
        <p14:creationId xmlns:p14="http://schemas.microsoft.com/office/powerpoint/2010/main" val="158176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283E8-FF35-FA7D-34FF-C7AF0EB1A04A}"/>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59623CC-57B4-FBF5-9D9D-1559E321AA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CE2A41-8EA3-4094-30D4-FE7996A7776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EBAA5C7F-EDC7-D9EA-E2D1-6270665984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2C1376-E528-DB3E-16A2-43F2112A664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35594219-5A5B-B91A-62DC-B321AA97586B}"/>
              </a:ext>
            </a:extLst>
          </p:cNvPr>
          <p:cNvSpPr>
            <a:spLocks noGrp="1"/>
          </p:cNvSpPr>
          <p:nvPr>
            <p:ph type="dt" sz="half" idx="10"/>
          </p:nvPr>
        </p:nvSpPr>
        <p:spPr/>
        <p:txBody>
          <a:bodyPr/>
          <a:lstStyle/>
          <a:p>
            <a:fld id="{378131E1-F273-40AC-855A-58F60664A264}" type="datetimeFigureOut">
              <a:rPr lang="en-IN" smtClean="0"/>
              <a:t>20-05-2022</a:t>
            </a:fld>
            <a:endParaRPr lang="en-IN"/>
          </a:p>
        </p:txBody>
      </p:sp>
      <p:sp>
        <p:nvSpPr>
          <p:cNvPr id="8" name="Footer Placeholder 7">
            <a:extLst>
              <a:ext uri="{FF2B5EF4-FFF2-40B4-BE49-F238E27FC236}">
                <a16:creationId xmlns:a16="http://schemas.microsoft.com/office/drawing/2014/main" id="{86150736-D2B8-06EF-B09B-3AD1F616E461}"/>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F2E3A2EE-5C4E-3C58-0F0A-2D3974064D05}"/>
              </a:ext>
            </a:extLst>
          </p:cNvPr>
          <p:cNvSpPr>
            <a:spLocks noGrp="1"/>
          </p:cNvSpPr>
          <p:nvPr>
            <p:ph type="sldNum" sz="quarter" idx="12"/>
          </p:nvPr>
        </p:nvSpPr>
        <p:spPr/>
        <p:txBody>
          <a:bodyPr/>
          <a:lstStyle/>
          <a:p>
            <a:fld id="{4663BB45-79F0-463B-B6DB-009555B1F8C8}" type="slidenum">
              <a:rPr lang="en-IN" smtClean="0"/>
              <a:t>‹#›</a:t>
            </a:fld>
            <a:endParaRPr lang="en-IN"/>
          </a:p>
        </p:txBody>
      </p:sp>
    </p:spTree>
    <p:extLst>
      <p:ext uri="{BB962C8B-B14F-4D97-AF65-F5344CB8AC3E}">
        <p14:creationId xmlns:p14="http://schemas.microsoft.com/office/powerpoint/2010/main" val="1057987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A28F7-2C04-0E42-C504-C2F4EA8F883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16EF8EF0-A91F-EC3B-6DE9-70E2B94A3A94}"/>
              </a:ext>
            </a:extLst>
          </p:cNvPr>
          <p:cNvSpPr>
            <a:spLocks noGrp="1"/>
          </p:cNvSpPr>
          <p:nvPr>
            <p:ph type="dt" sz="half" idx="10"/>
          </p:nvPr>
        </p:nvSpPr>
        <p:spPr/>
        <p:txBody>
          <a:bodyPr/>
          <a:lstStyle/>
          <a:p>
            <a:fld id="{378131E1-F273-40AC-855A-58F60664A264}" type="datetimeFigureOut">
              <a:rPr lang="en-IN" smtClean="0"/>
              <a:t>20-05-2022</a:t>
            </a:fld>
            <a:endParaRPr lang="en-IN"/>
          </a:p>
        </p:txBody>
      </p:sp>
      <p:sp>
        <p:nvSpPr>
          <p:cNvPr id="4" name="Footer Placeholder 3">
            <a:extLst>
              <a:ext uri="{FF2B5EF4-FFF2-40B4-BE49-F238E27FC236}">
                <a16:creationId xmlns:a16="http://schemas.microsoft.com/office/drawing/2014/main" id="{E0E19BA0-2D0A-9F39-98BD-6542BA130921}"/>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4C4C7DC6-7576-3D25-9981-BFDAE0543EBC}"/>
              </a:ext>
            </a:extLst>
          </p:cNvPr>
          <p:cNvSpPr>
            <a:spLocks noGrp="1"/>
          </p:cNvSpPr>
          <p:nvPr>
            <p:ph type="sldNum" sz="quarter" idx="12"/>
          </p:nvPr>
        </p:nvSpPr>
        <p:spPr/>
        <p:txBody>
          <a:bodyPr/>
          <a:lstStyle/>
          <a:p>
            <a:fld id="{4663BB45-79F0-463B-B6DB-009555B1F8C8}" type="slidenum">
              <a:rPr lang="en-IN" smtClean="0"/>
              <a:t>‹#›</a:t>
            </a:fld>
            <a:endParaRPr lang="en-IN"/>
          </a:p>
        </p:txBody>
      </p:sp>
    </p:spTree>
    <p:extLst>
      <p:ext uri="{BB962C8B-B14F-4D97-AF65-F5344CB8AC3E}">
        <p14:creationId xmlns:p14="http://schemas.microsoft.com/office/powerpoint/2010/main" val="787490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0E780F-64C3-65E0-3253-FE231F80F0C1}"/>
              </a:ext>
            </a:extLst>
          </p:cNvPr>
          <p:cNvSpPr>
            <a:spLocks noGrp="1"/>
          </p:cNvSpPr>
          <p:nvPr>
            <p:ph type="dt" sz="half" idx="10"/>
          </p:nvPr>
        </p:nvSpPr>
        <p:spPr/>
        <p:txBody>
          <a:bodyPr/>
          <a:lstStyle/>
          <a:p>
            <a:fld id="{378131E1-F273-40AC-855A-58F60664A264}" type="datetimeFigureOut">
              <a:rPr lang="en-IN" smtClean="0"/>
              <a:t>20-05-2022</a:t>
            </a:fld>
            <a:endParaRPr lang="en-IN"/>
          </a:p>
        </p:txBody>
      </p:sp>
      <p:sp>
        <p:nvSpPr>
          <p:cNvPr id="3" name="Footer Placeholder 2">
            <a:extLst>
              <a:ext uri="{FF2B5EF4-FFF2-40B4-BE49-F238E27FC236}">
                <a16:creationId xmlns:a16="http://schemas.microsoft.com/office/drawing/2014/main" id="{FB377019-C41C-C926-C2AF-80416870AD1E}"/>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9407BC35-E507-18D5-5AE1-3EFB71C5A32B}"/>
              </a:ext>
            </a:extLst>
          </p:cNvPr>
          <p:cNvSpPr>
            <a:spLocks noGrp="1"/>
          </p:cNvSpPr>
          <p:nvPr>
            <p:ph type="sldNum" sz="quarter" idx="12"/>
          </p:nvPr>
        </p:nvSpPr>
        <p:spPr/>
        <p:txBody>
          <a:bodyPr/>
          <a:lstStyle/>
          <a:p>
            <a:fld id="{4663BB45-79F0-463B-B6DB-009555B1F8C8}" type="slidenum">
              <a:rPr lang="en-IN" smtClean="0"/>
              <a:t>‹#›</a:t>
            </a:fld>
            <a:endParaRPr lang="en-IN"/>
          </a:p>
        </p:txBody>
      </p:sp>
    </p:spTree>
    <p:extLst>
      <p:ext uri="{BB962C8B-B14F-4D97-AF65-F5344CB8AC3E}">
        <p14:creationId xmlns:p14="http://schemas.microsoft.com/office/powerpoint/2010/main" val="3067872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D4290-0F83-00D8-7B01-6676587272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7D608AB2-9327-5A0B-C520-17F052750A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0CEFCC62-C954-89BC-7B05-AAD446E02C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10D408-7959-80BC-7617-8DCD5B13D11A}"/>
              </a:ext>
            </a:extLst>
          </p:cNvPr>
          <p:cNvSpPr>
            <a:spLocks noGrp="1"/>
          </p:cNvSpPr>
          <p:nvPr>
            <p:ph type="dt" sz="half" idx="10"/>
          </p:nvPr>
        </p:nvSpPr>
        <p:spPr/>
        <p:txBody>
          <a:bodyPr/>
          <a:lstStyle/>
          <a:p>
            <a:fld id="{378131E1-F273-40AC-855A-58F60664A264}" type="datetimeFigureOut">
              <a:rPr lang="en-IN" smtClean="0"/>
              <a:t>20-05-2022</a:t>
            </a:fld>
            <a:endParaRPr lang="en-IN"/>
          </a:p>
        </p:txBody>
      </p:sp>
      <p:sp>
        <p:nvSpPr>
          <p:cNvPr id="6" name="Footer Placeholder 5">
            <a:extLst>
              <a:ext uri="{FF2B5EF4-FFF2-40B4-BE49-F238E27FC236}">
                <a16:creationId xmlns:a16="http://schemas.microsoft.com/office/drawing/2014/main" id="{F180A9EC-1943-8537-770C-39C3A808870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A6210ED-F70C-6F0D-A8E0-A93A74823676}"/>
              </a:ext>
            </a:extLst>
          </p:cNvPr>
          <p:cNvSpPr>
            <a:spLocks noGrp="1"/>
          </p:cNvSpPr>
          <p:nvPr>
            <p:ph type="sldNum" sz="quarter" idx="12"/>
          </p:nvPr>
        </p:nvSpPr>
        <p:spPr/>
        <p:txBody>
          <a:bodyPr/>
          <a:lstStyle/>
          <a:p>
            <a:fld id="{4663BB45-79F0-463B-B6DB-009555B1F8C8}" type="slidenum">
              <a:rPr lang="en-IN" smtClean="0"/>
              <a:t>‹#›</a:t>
            </a:fld>
            <a:endParaRPr lang="en-IN"/>
          </a:p>
        </p:txBody>
      </p:sp>
    </p:spTree>
    <p:extLst>
      <p:ext uri="{BB962C8B-B14F-4D97-AF65-F5344CB8AC3E}">
        <p14:creationId xmlns:p14="http://schemas.microsoft.com/office/powerpoint/2010/main" val="2707748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B94CF-9B0C-D806-BAD0-A058B210BE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A99DBF23-1E24-0107-85D2-CB7864F028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D49B7118-A3B2-CBCD-658C-8C90943193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F62F44-29F5-4FA7-24D8-877B198DF415}"/>
              </a:ext>
            </a:extLst>
          </p:cNvPr>
          <p:cNvSpPr>
            <a:spLocks noGrp="1"/>
          </p:cNvSpPr>
          <p:nvPr>
            <p:ph type="dt" sz="half" idx="10"/>
          </p:nvPr>
        </p:nvSpPr>
        <p:spPr/>
        <p:txBody>
          <a:bodyPr/>
          <a:lstStyle/>
          <a:p>
            <a:fld id="{378131E1-F273-40AC-855A-58F60664A264}" type="datetimeFigureOut">
              <a:rPr lang="en-IN" smtClean="0"/>
              <a:t>20-05-2022</a:t>
            </a:fld>
            <a:endParaRPr lang="en-IN"/>
          </a:p>
        </p:txBody>
      </p:sp>
      <p:sp>
        <p:nvSpPr>
          <p:cNvPr id="6" name="Footer Placeholder 5">
            <a:extLst>
              <a:ext uri="{FF2B5EF4-FFF2-40B4-BE49-F238E27FC236}">
                <a16:creationId xmlns:a16="http://schemas.microsoft.com/office/drawing/2014/main" id="{6DD5749F-206D-60D0-DB6E-C90DDFDF055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48B11F1-1202-520B-E003-397C36DE4E86}"/>
              </a:ext>
            </a:extLst>
          </p:cNvPr>
          <p:cNvSpPr>
            <a:spLocks noGrp="1"/>
          </p:cNvSpPr>
          <p:nvPr>
            <p:ph type="sldNum" sz="quarter" idx="12"/>
          </p:nvPr>
        </p:nvSpPr>
        <p:spPr/>
        <p:txBody>
          <a:bodyPr/>
          <a:lstStyle/>
          <a:p>
            <a:fld id="{4663BB45-79F0-463B-B6DB-009555B1F8C8}" type="slidenum">
              <a:rPr lang="en-IN" smtClean="0"/>
              <a:t>‹#›</a:t>
            </a:fld>
            <a:endParaRPr lang="en-IN"/>
          </a:p>
        </p:txBody>
      </p:sp>
    </p:spTree>
    <p:extLst>
      <p:ext uri="{BB962C8B-B14F-4D97-AF65-F5344CB8AC3E}">
        <p14:creationId xmlns:p14="http://schemas.microsoft.com/office/powerpoint/2010/main" val="2005807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2190F0-7E32-36A6-AAEB-244E111CEB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65AA521-57DE-431E-7619-73528F3D48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0AE6C5A-6A93-FE80-73DD-5A613DF915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8131E1-F273-40AC-855A-58F60664A264}" type="datetimeFigureOut">
              <a:rPr lang="en-IN" smtClean="0"/>
              <a:t>20-05-2022</a:t>
            </a:fld>
            <a:endParaRPr lang="en-IN"/>
          </a:p>
        </p:txBody>
      </p:sp>
      <p:sp>
        <p:nvSpPr>
          <p:cNvPr id="5" name="Footer Placeholder 4">
            <a:extLst>
              <a:ext uri="{FF2B5EF4-FFF2-40B4-BE49-F238E27FC236}">
                <a16:creationId xmlns:a16="http://schemas.microsoft.com/office/drawing/2014/main" id="{6212CEF2-7894-ACC4-98A8-0232CFB8C7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7D701EA0-AE6D-BC56-3103-7651B2E9A8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63BB45-79F0-463B-B6DB-009555B1F8C8}" type="slidenum">
              <a:rPr lang="en-IN" smtClean="0"/>
              <a:t>‹#›</a:t>
            </a:fld>
            <a:endParaRPr lang="en-IN"/>
          </a:p>
        </p:txBody>
      </p:sp>
    </p:spTree>
    <p:extLst>
      <p:ext uri="{BB962C8B-B14F-4D97-AF65-F5344CB8AC3E}">
        <p14:creationId xmlns:p14="http://schemas.microsoft.com/office/powerpoint/2010/main" val="1385208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30879-9195-A6DA-D316-667A9351E2EE}"/>
              </a:ext>
            </a:extLst>
          </p:cNvPr>
          <p:cNvSpPr>
            <a:spLocks noGrp="1"/>
          </p:cNvSpPr>
          <p:nvPr>
            <p:ph type="ctrTitle"/>
          </p:nvPr>
        </p:nvSpPr>
        <p:spPr/>
        <p:txBody>
          <a:bodyPr/>
          <a:lstStyle/>
          <a:p>
            <a:r>
              <a:rPr lang="en-IN" dirty="0"/>
              <a:t>Practical B. Pharm VI Sem</a:t>
            </a:r>
          </a:p>
        </p:txBody>
      </p:sp>
      <p:sp>
        <p:nvSpPr>
          <p:cNvPr id="3" name="Subtitle 2">
            <a:extLst>
              <a:ext uri="{FF2B5EF4-FFF2-40B4-BE49-F238E27FC236}">
                <a16:creationId xmlns:a16="http://schemas.microsoft.com/office/drawing/2014/main" id="{484D7250-CDB6-420C-1D47-9AD2E2B24680}"/>
              </a:ext>
            </a:extLst>
          </p:cNvPr>
          <p:cNvSpPr>
            <a:spLocks noGrp="1"/>
          </p:cNvSpPr>
          <p:nvPr>
            <p:ph type="subTitle" idx="1"/>
          </p:nvPr>
        </p:nvSpPr>
        <p:spPr/>
        <p:txBody>
          <a:bodyPr/>
          <a:lstStyle/>
          <a:p>
            <a:r>
              <a:rPr lang="en-IN" dirty="0"/>
              <a:t>Pharmacology III </a:t>
            </a:r>
          </a:p>
          <a:p>
            <a:r>
              <a:rPr lang="en-IN" dirty="0"/>
              <a:t>Aim/Object: </a:t>
            </a:r>
            <a:r>
              <a:rPr lang="en-US" b="0" i="0" dirty="0">
                <a:solidFill>
                  <a:srgbClr val="000000"/>
                </a:solidFill>
                <a:effectLst/>
                <a:latin typeface="Helvetica" panose="020B0604020202020204" pitchFamily="34" charset="0"/>
              </a:rPr>
              <a:t>Determination of acute irritation of a test substance by skin irritation test</a:t>
            </a:r>
            <a:endParaRPr lang="en-IN" dirty="0"/>
          </a:p>
        </p:txBody>
      </p:sp>
    </p:spTree>
    <p:extLst>
      <p:ext uri="{BB962C8B-B14F-4D97-AF65-F5344CB8AC3E}">
        <p14:creationId xmlns:p14="http://schemas.microsoft.com/office/powerpoint/2010/main" val="713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BFE32-4455-2544-2303-69CF52FF8744}"/>
              </a:ext>
            </a:extLst>
          </p:cNvPr>
          <p:cNvSpPr>
            <a:spLocks noGrp="1"/>
          </p:cNvSpPr>
          <p:nvPr>
            <p:ph type="title"/>
          </p:nvPr>
        </p:nvSpPr>
        <p:spPr>
          <a:xfrm>
            <a:off x="838200" y="264161"/>
            <a:ext cx="10515600" cy="883920"/>
          </a:xfrm>
        </p:spPr>
        <p:txBody>
          <a:bodyPr>
            <a:normAutofit/>
          </a:bodyPr>
          <a:lstStyle/>
          <a:p>
            <a:r>
              <a:rPr lang="en-US" sz="3600" dirty="0">
                <a:latin typeface="inherit"/>
              </a:rPr>
              <a:t>Instructions</a:t>
            </a:r>
            <a:endParaRPr lang="en-IN" sz="3600" dirty="0">
              <a:latin typeface="inherit"/>
            </a:endParaRPr>
          </a:p>
        </p:txBody>
      </p:sp>
      <p:sp>
        <p:nvSpPr>
          <p:cNvPr id="3" name="Content Placeholder 2">
            <a:extLst>
              <a:ext uri="{FF2B5EF4-FFF2-40B4-BE49-F238E27FC236}">
                <a16:creationId xmlns:a16="http://schemas.microsoft.com/office/drawing/2014/main" id="{03D17A88-B894-BE31-D071-25C9A7D7EEB1}"/>
              </a:ext>
            </a:extLst>
          </p:cNvPr>
          <p:cNvSpPr>
            <a:spLocks noGrp="1"/>
          </p:cNvSpPr>
          <p:nvPr>
            <p:ph idx="1"/>
          </p:nvPr>
        </p:nvSpPr>
        <p:spPr>
          <a:xfrm>
            <a:off x="838200" y="1148082"/>
            <a:ext cx="10515600" cy="5283198"/>
          </a:xfrm>
        </p:spPr>
        <p:txBody>
          <a:bodyPr>
            <a:normAutofit/>
          </a:bodyPr>
          <a:lstStyle/>
          <a:p>
            <a:pPr algn="just" fontAlgn="base">
              <a:lnSpc>
                <a:spcPct val="107000"/>
              </a:lnSpc>
              <a:spcBef>
                <a:spcPts val="1200"/>
              </a:spcBef>
              <a:spcAft>
                <a:spcPts val="1200"/>
              </a:spcAft>
            </a:pPr>
            <a:r>
              <a:rPr lang="en-IN" sz="1800" b="1" dirty="0">
                <a:solidFill>
                  <a:srgbClr val="000000"/>
                </a:solidFill>
                <a:effectLst/>
                <a:latin typeface="inherit"/>
                <a:ea typeface="Times New Roman" panose="02020603050405020304" pitchFamily="18" charset="0"/>
                <a:cs typeface="Times New Roman" panose="02020603050405020304" pitchFamily="18" charset="0"/>
              </a:rPr>
              <a:t>12 Rabbits are taken and divide in to 2 groups, 6 in test group and 6 in control group.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Bef>
                <a:spcPts val="1200"/>
              </a:spcBef>
              <a:spcAft>
                <a:spcPts val="1200"/>
              </a:spcAft>
            </a:pPr>
            <a:r>
              <a:rPr lang="en-IN" sz="1800" b="1" dirty="0">
                <a:solidFill>
                  <a:srgbClr val="000000"/>
                </a:solidFill>
                <a:effectLst/>
                <a:latin typeface="inherit"/>
                <a:ea typeface="Times New Roman" panose="02020603050405020304" pitchFamily="18" charset="0"/>
                <a:cs typeface="Times New Roman" panose="02020603050405020304" pitchFamily="18" charset="0"/>
              </a:rPr>
              <a:t>- A known amount of test substance is introduced under a one square inch patch.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Bef>
                <a:spcPts val="1200"/>
              </a:spcBef>
              <a:spcAft>
                <a:spcPts val="1200"/>
              </a:spcAft>
            </a:pPr>
            <a:r>
              <a:rPr lang="en-IN" sz="1800" b="1" dirty="0">
                <a:solidFill>
                  <a:srgbClr val="000000"/>
                </a:solidFill>
                <a:effectLst/>
                <a:latin typeface="inherit"/>
                <a:ea typeface="Times New Roman" panose="02020603050405020304" pitchFamily="18" charset="0"/>
                <a:cs typeface="Times New Roman" panose="02020603050405020304" pitchFamily="18" charset="0"/>
              </a:rPr>
              <a:t>- The patch is applied to skin of 6 albino rabbits of test group (with abraded skin).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Bef>
                <a:spcPts val="1200"/>
              </a:spcBef>
              <a:spcAft>
                <a:spcPts val="1200"/>
              </a:spcAft>
            </a:pPr>
            <a:r>
              <a:rPr lang="en-IN" sz="1800" b="1" dirty="0">
                <a:solidFill>
                  <a:srgbClr val="000000"/>
                </a:solidFill>
                <a:effectLst/>
                <a:latin typeface="inherit"/>
                <a:ea typeface="Times New Roman" panose="02020603050405020304" pitchFamily="18" charset="0"/>
                <a:cs typeface="Times New Roman" panose="02020603050405020304" pitchFamily="18" charset="0"/>
              </a:rPr>
              <a:t>- The patch (without test substance) is applied to skin of 6 albino rabbits of control group (with abraded skin).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Bef>
                <a:spcPts val="1200"/>
              </a:spcBef>
              <a:spcAft>
                <a:spcPts val="1200"/>
              </a:spcAft>
            </a:pPr>
            <a:r>
              <a:rPr lang="en-IN" sz="1800" b="1" dirty="0">
                <a:solidFill>
                  <a:srgbClr val="000000"/>
                </a:solidFill>
                <a:effectLst/>
                <a:latin typeface="inherit"/>
                <a:ea typeface="Times New Roman" panose="02020603050405020304" pitchFamily="18" charset="0"/>
                <a:cs typeface="Times New Roman" panose="02020603050405020304" pitchFamily="18" charset="0"/>
              </a:rPr>
              <a:t>- The patch is secured in place with </a:t>
            </a:r>
            <a:r>
              <a:rPr lang="en-IN" sz="1800" b="1" u="sng" dirty="0">
                <a:solidFill>
                  <a:srgbClr val="000000"/>
                </a:solidFill>
                <a:effectLst/>
                <a:latin typeface="inherit"/>
                <a:ea typeface="Times New Roman" panose="02020603050405020304" pitchFamily="18" charset="0"/>
                <a:cs typeface="Times New Roman" panose="02020603050405020304" pitchFamily="18" charset="0"/>
              </a:rPr>
              <a:t>adhesive tape</a:t>
            </a:r>
            <a:r>
              <a:rPr lang="en-IN" sz="1800" b="1" dirty="0">
                <a:solidFill>
                  <a:srgbClr val="000000"/>
                </a:solidFill>
                <a:effectLst/>
                <a:latin typeface="inherit"/>
                <a:ea typeface="Times New Roman" panose="02020603050405020304" pitchFamily="18" charset="0"/>
                <a:cs typeface="Times New Roman" panose="02020603050405020304" pitchFamily="18" charset="0"/>
              </a:rPr>
              <a:t> and the entire trunk of the animal is wrapped with an </a:t>
            </a:r>
            <a:r>
              <a:rPr lang="en-IN" sz="1800" b="1" u="sng" dirty="0">
                <a:solidFill>
                  <a:srgbClr val="000000"/>
                </a:solidFill>
                <a:effectLst/>
                <a:latin typeface="inherit"/>
                <a:ea typeface="Times New Roman" panose="02020603050405020304" pitchFamily="18" charset="0"/>
                <a:cs typeface="Times New Roman" panose="02020603050405020304" pitchFamily="18" charset="0"/>
              </a:rPr>
              <a:t>impervious material</a:t>
            </a:r>
            <a:r>
              <a:rPr lang="en-IN" sz="1800" b="1" dirty="0">
                <a:solidFill>
                  <a:srgbClr val="000000"/>
                </a:solidFill>
                <a:effectLst/>
                <a:latin typeface="inherit"/>
                <a:ea typeface="Times New Roman" panose="02020603050405020304" pitchFamily="18" charset="0"/>
                <a:cs typeface="Times New Roman" panose="02020603050405020304" pitchFamily="18" charset="0"/>
              </a:rPr>
              <a:t> for a 24hours period.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Bef>
                <a:spcPts val="1200"/>
              </a:spcBef>
              <a:spcAft>
                <a:spcPts val="1200"/>
              </a:spcAft>
            </a:pPr>
            <a:r>
              <a:rPr lang="en-IN" sz="1800" b="1" dirty="0">
                <a:solidFill>
                  <a:srgbClr val="000000"/>
                </a:solidFill>
                <a:effectLst/>
                <a:latin typeface="inherit"/>
                <a:ea typeface="Times New Roman" panose="02020603050405020304" pitchFamily="18" charset="0"/>
                <a:cs typeface="Times New Roman" panose="02020603050405020304" pitchFamily="18" charset="0"/>
              </a:rPr>
              <a:t>- After 24 hours the patches are removed and resulting reaction is evaluated for </a:t>
            </a:r>
            <a:r>
              <a:rPr lang="en-IN" sz="1800" b="1" u="sng" dirty="0">
                <a:solidFill>
                  <a:srgbClr val="000000"/>
                </a:solidFill>
                <a:effectLst/>
                <a:latin typeface="inherit"/>
                <a:ea typeface="Times New Roman" panose="02020603050405020304" pitchFamily="18" charset="0"/>
                <a:cs typeface="Times New Roman" panose="02020603050405020304" pitchFamily="18" charset="0"/>
              </a:rPr>
              <a:t>erythema</a:t>
            </a:r>
            <a:r>
              <a:rPr lang="en-IN" sz="1800" b="1" dirty="0">
                <a:solidFill>
                  <a:srgbClr val="000000"/>
                </a:solidFill>
                <a:effectLst/>
                <a:latin typeface="inherit"/>
                <a:ea typeface="Times New Roman" panose="02020603050405020304" pitchFamily="18" charset="0"/>
                <a:cs typeface="Times New Roman" panose="02020603050405020304" pitchFamily="18" charset="0"/>
              </a:rPr>
              <a:t> and </a:t>
            </a:r>
            <a:r>
              <a:rPr lang="en-IN" sz="1800" b="1" u="sng" dirty="0" err="1">
                <a:solidFill>
                  <a:srgbClr val="000000"/>
                </a:solidFill>
                <a:effectLst/>
                <a:latin typeface="inherit"/>
                <a:ea typeface="Times New Roman" panose="02020603050405020304" pitchFamily="18" charset="0"/>
                <a:cs typeface="Times New Roman" panose="02020603050405020304" pitchFamily="18" charset="0"/>
              </a:rPr>
              <a:t>edema</a:t>
            </a:r>
            <a:r>
              <a:rPr lang="en-IN" sz="1800" b="1" dirty="0">
                <a:solidFill>
                  <a:srgbClr val="000000"/>
                </a:solidFill>
                <a:effectLst/>
                <a:latin typeface="inherit"/>
                <a:ea typeface="Times New Roman" panose="02020603050405020304" pitchFamily="18" charset="0"/>
                <a:cs typeface="Times New Roman" panose="02020603050405020304" pitchFamily="18" charset="0"/>
              </a:rPr>
              <a:t> formation and response is categorized (Mild/Moderate/Sever)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r>
              <a:rPr lang="en-IN" sz="1800" b="1" dirty="0">
                <a:solidFill>
                  <a:srgbClr val="7030A0"/>
                </a:solidFill>
                <a:effectLst/>
                <a:latin typeface="Helvetica" panose="020B0604020202020204" pitchFamily="34" charset="0"/>
                <a:ea typeface="Calibri" panose="020F0502020204030204" pitchFamily="34" charset="0"/>
                <a:cs typeface="Times New Roman" panose="02020603050405020304" pitchFamily="18" charset="0"/>
              </a:rPr>
              <a:t>*The reaction is again evaluated at the end of 72 hours, if after 72 hours no reaction is seen, then the sample is termed as nontoxic but if after 72 hours’ mild/moderate/sever reaction is seen then the sample is termed as toxic.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5345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8BD-324D-31D2-8FC4-7B7A3E2F3AB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32ACC2E-D777-8F9B-767D-53E5842B09E2}"/>
              </a:ext>
            </a:extLst>
          </p:cNvPr>
          <p:cNvSpPr>
            <a:spLocks noGrp="1"/>
          </p:cNvSpPr>
          <p:nvPr>
            <p:ph idx="1"/>
          </p:nvPr>
        </p:nvSpPr>
        <p:spPr/>
        <p:txBody>
          <a:bodyPr/>
          <a:lstStyle/>
          <a:p>
            <a:endParaRPr lang="en-IN"/>
          </a:p>
        </p:txBody>
      </p:sp>
      <p:pic>
        <p:nvPicPr>
          <p:cNvPr id="9" name="Picture 8">
            <a:extLst>
              <a:ext uri="{FF2B5EF4-FFF2-40B4-BE49-F238E27FC236}">
                <a16:creationId xmlns:a16="http://schemas.microsoft.com/office/drawing/2014/main" id="{D7BDDFE4-EAE5-3162-EFE5-6C7A3E72489C}"/>
              </a:ext>
            </a:extLst>
          </p:cNvPr>
          <p:cNvPicPr>
            <a:picLocks noChangeAspect="1"/>
          </p:cNvPicPr>
          <p:nvPr/>
        </p:nvPicPr>
        <p:blipFill rotWithShape="1">
          <a:blip r:embed="rId2"/>
          <a:srcRect l="1753" t="18198" r="17169" b="23763"/>
          <a:stretch/>
        </p:blipFill>
        <p:spPr bwMode="auto">
          <a:xfrm>
            <a:off x="254000" y="436880"/>
            <a:ext cx="11709401" cy="5892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184751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213</Words>
  <Application>Microsoft Office PowerPoint</Application>
  <PresentationFormat>Widescreen</PresentationFormat>
  <Paragraphs>11</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Helvetica</vt:lpstr>
      <vt:lpstr>inherit</vt:lpstr>
      <vt:lpstr>Office Theme</vt:lpstr>
      <vt:lpstr>Practical B. Pharm VI Sem</vt:lpstr>
      <vt:lpstr>Instructions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B. Pharm VI Sem</dc:title>
  <dc:creator>ajaympgupta@yahoo.com</dc:creator>
  <cp:lastModifiedBy>ajaympgupta@yahoo.com</cp:lastModifiedBy>
  <cp:revision>6</cp:revision>
  <dcterms:created xsi:type="dcterms:W3CDTF">2022-05-04T11:54:57Z</dcterms:created>
  <dcterms:modified xsi:type="dcterms:W3CDTF">2022-05-20T11:10:21Z</dcterms:modified>
</cp:coreProperties>
</file>