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857C1-87FC-AD5A-11C0-E6E5266C3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EFC7A6-AA46-D52F-3C5C-22CDB46F82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54C43-99B7-BA36-AE2F-1E059F02C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31E1-F273-40AC-855A-58F60664A264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9C7E9-382C-FDAF-6217-1FE069272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12F4E-E55E-0DF4-A591-A020617D3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BB45-79F0-463B-B6DB-009555B1F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1647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4C70B-529B-D4E6-CE81-C90592D88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8E03B8-A454-6A9D-3C32-63A2315209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3FD57-A948-54FA-B879-3A5FFB10E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31E1-F273-40AC-855A-58F60664A264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BA2A9-171B-2A2A-7FA2-FB6049E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8DD38-37D4-B4B2-3901-22E941BE3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BB45-79F0-463B-B6DB-009555B1F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618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965C3C-36FE-6882-9405-24E8E58A07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47EBE3-BECE-25EC-A887-74D0E50F46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D27A1-B278-E311-9C7C-28F8EECD6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31E1-F273-40AC-855A-58F60664A264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0AF5E-E93A-9E97-2CF0-E550413FD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F6BA8-50C8-8CA8-B3B8-A1881CE1A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BB45-79F0-463B-B6DB-009555B1F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792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E5B76-92A7-3227-13AB-78D8F4B53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E598E-6879-F653-9364-73594F098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379C2-9A0B-3895-D3AD-C4EAE5F18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31E1-F273-40AC-855A-58F60664A264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8CE1A-40AD-F373-5608-BACFCABF9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BFB66-7887-2E89-C367-DB2147592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BB45-79F0-463B-B6DB-009555B1F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6801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71081-BECE-E40F-A83E-14CCA6650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4B802D-B715-49D7-9DEE-3F680CE38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EC7E3-3C57-5439-210D-6BD298DCD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31E1-F273-40AC-855A-58F60664A264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9C48E-9EDE-FEE1-5945-2772B38EE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23FF2-B8F4-BA6F-399F-CE560D684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BB45-79F0-463B-B6DB-009555B1F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357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1F067-4097-A578-0F15-B9F8B92A7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E4CA4-1869-80A4-AEEF-15B5FABC8D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AA76B-2888-3C0A-EAA0-EA4B70B17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717B25-B4A8-BC56-D0B5-C1D52A603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31E1-F273-40AC-855A-58F60664A264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D08066-9F81-D0CD-DC24-B55999870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3361AF-FFE9-F175-67FD-890CBF62B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BB45-79F0-463B-B6DB-009555B1F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17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283E8-FF35-FA7D-34FF-C7AF0EB1A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9623CC-57B4-FBF5-9D9D-1559E321A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CE2A41-8EA3-4094-30D4-FE7996A777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AA5C7F-EDC7-D9EA-E2D1-6270665984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2C1376-E528-DB3E-16A2-43F2112A66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594219-5A5B-B91A-62DC-B321AA975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31E1-F273-40AC-855A-58F60664A264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150736-D2B8-06EF-B09B-3AD1F616E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E3A2EE-5C4E-3C58-0F0A-2D3974064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BB45-79F0-463B-B6DB-009555B1F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7987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A28F7-2C04-0E42-C504-C2F4EA8F8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EF8EF0-A91F-EC3B-6DE9-70E2B94A3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31E1-F273-40AC-855A-58F60664A264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E19BA0-2D0A-9F39-98BD-6542BA130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4C7DC6-7576-3D25-9981-BFDAE0543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BB45-79F0-463B-B6DB-009555B1F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749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0E780F-64C3-65E0-3253-FE231F80F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31E1-F273-40AC-855A-58F60664A264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377019-C41C-C926-C2AF-80416870A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07BC35-E507-18D5-5AE1-3EFB71C5A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BB45-79F0-463B-B6DB-009555B1F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787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D4290-0F83-00D8-7B01-667658727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08AB2-9327-5A0B-C520-17F052750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EFCC62-C954-89BC-7B05-AAD446E02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0D408-7959-80BC-7617-8DCD5B13D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31E1-F273-40AC-855A-58F60664A264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80A9EC-1943-8537-770C-39C3A8088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6210ED-F70C-6F0D-A8E0-A93A74823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BB45-79F0-463B-B6DB-009555B1F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7748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B94CF-9B0C-D806-BAD0-A058B210B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9DBF23-1E24-0107-85D2-CB7864F028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9B7118-A3B2-CBCD-658C-8C9094319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F62F44-29F5-4FA7-24D8-877B198DF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31E1-F273-40AC-855A-58F60664A264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D5749F-206D-60D0-DB6E-C90DDFDF0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8B11F1-1202-520B-E003-397C36DE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BB45-79F0-463B-B6DB-009555B1F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5807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2190F0-7E32-36A6-AAEB-244E111CE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AA521-57DE-431E-7619-73528F3D4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E6C5A-6A93-FE80-73DD-5A613DF91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131E1-F273-40AC-855A-58F60664A264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2CEF2-7894-ACC4-98A8-0232CFB8C7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01EA0-AE6D-BC56-3103-7651B2E9A8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3BB45-79F0-463B-B6DB-009555B1F8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520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30879-9195-A6DA-D316-667A9351E2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Practical B. Pharm VI Sem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4D7250-CDB6-420C-1D47-9AD2E2B246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Pharmacology III </a:t>
            </a:r>
          </a:p>
          <a:p>
            <a:r>
              <a:rPr lang="en-IN" dirty="0"/>
              <a:t>Aim/Object: Effect of Agonist (Ach) and antagonist on </a:t>
            </a:r>
            <a:r>
              <a:rPr lang="en-IN"/>
              <a:t>cock ilium</a:t>
            </a:r>
          </a:p>
        </p:txBody>
      </p:sp>
    </p:spTree>
    <p:extLst>
      <p:ext uri="{BB962C8B-B14F-4D97-AF65-F5344CB8AC3E}">
        <p14:creationId xmlns:p14="http://schemas.microsoft.com/office/powerpoint/2010/main" val="713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Practical B. Pharm VI Sem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B. Pharm VI Sem</dc:title>
  <dc:creator>ajaympgupta@yahoo.com</dc:creator>
  <cp:lastModifiedBy>ajaympgupta@yahoo.com</cp:lastModifiedBy>
  <cp:revision>1</cp:revision>
  <dcterms:created xsi:type="dcterms:W3CDTF">2022-05-04T11:54:57Z</dcterms:created>
  <dcterms:modified xsi:type="dcterms:W3CDTF">2022-05-04T11:55:10Z</dcterms:modified>
</cp:coreProperties>
</file>