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47EF-655F-8EF0-BF69-1CAD716F8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06805-6791-B43C-D763-7974BAEDB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FE979-8E57-F78B-95D7-1BEA40DF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CFF9-F461-1C96-45AD-512D436E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09A1-F6B9-5D87-2E71-DC4BD60F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65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9C8C-7804-92EC-E581-B53F7A27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94E8B-ADF6-35E5-FBB3-B4D32E588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81306-4983-E2B3-6A85-2CACCACD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6382D-C613-4355-C403-EB95D120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D4659-E46D-C2FA-23CE-D46CB006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774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3064D-BD5C-9DD3-DBB1-0EE844C22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F6642-1645-D6FE-84EE-314A8FA4F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DE96F-71EB-F7EF-960F-90C031EF1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79CB3-9AAC-3A2A-6984-B9A1279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CC8D-9514-AFCD-4F3C-BE70BE19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02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29B53-3451-E42D-532C-6F5C2C79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851E-9275-E7C8-91C2-CDC44CA5E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624B-C119-0036-F108-9E056575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0DEE8-084E-ED42-EF64-A100BBBB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040A1-B723-58DA-7670-AE623A8B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90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534C-AC3A-2AB0-5010-BD60BC19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93EC8-5B81-28BF-B1A5-B1744CFC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0A262-0C60-D81C-7854-5D26975A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6049F-75A1-9696-8109-6EA9FB7A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723E1-0CA1-5A02-F6E3-B9CC02EB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08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16D9-EA33-6484-DDD3-F6F90F2B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DC56F-4F0D-2AC7-E90F-2C1FF5A08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BB75A-6609-0188-15DD-BFB27A90A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2F539-0C3B-611F-C7EF-BBEDE492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D1578-AFE2-79B2-7344-61FBE306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7A3CD-2C50-73E8-B245-B44715B2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095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6677-4538-DC6D-C023-24D38800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772F-1204-C541-BC32-E4867778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D4EBC-1768-C040-1183-143C54EC2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8BB79-CCBA-E244-7E56-9EB629B3E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DC5B3-BEC9-BDA0-2374-16D4D15C3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DEFBD-2D0C-8AE3-8A27-A3189433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1F8CDD-4EC0-83F1-FAEC-ADFF9A65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D6F8A-AADE-14B2-B2E0-A6058724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97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BB9D8-F2EF-9CAE-2BDA-4AC0806D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150FD8-ED51-CDBC-295C-CEFE618D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D5620-9966-43D4-AF8B-E131E162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55CCA-C963-4E0C-A6CA-FEDDEE45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619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7AEF8-A395-A777-6F06-C9E5DCE0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CB2F6-2527-0B11-6602-3AEE54F0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F7E9C-89D9-7B9C-FCDE-1AAC7C15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CFBF-FF98-F3A9-AF3E-D684B678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3F9D-E31E-74C4-BE48-E44622970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CE8BE-22E5-2165-4103-D839A42A6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636FB-D272-53DB-783D-FAC8E12A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B76D-DFD6-7569-C8D2-9715BC20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31889-28C7-D67E-E9C6-30028C10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43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932B-C67A-BE4B-F470-D0A573C7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4BF63-4E70-3415-78D1-7CD8C6C3E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8BDCC-79D9-C05A-4809-F3F2CD2FE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3F50B-70F8-986D-47E2-F1DD1370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AE11D-87A8-97F8-58F0-88633991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8774C-A15E-C0F0-658B-B202F06E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104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E03581-6F5D-59D7-C665-0DB53A63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FF83E-D923-FDE9-44B9-CE7F7E8F7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49662-3EB0-ACE1-51E9-E8910770A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96195-F833-4E97-A5BC-C518F8B1232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CEB5-47F8-C2D1-EB53-B2C030DD6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466A2-0BB7-EDF0-0DAD-E39EA1C64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55DF-AC97-4C84-A468-FC1650AB41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83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AE0D-AE61-E273-E87D-6A861DCF3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Principles of Toxicology</a:t>
            </a:r>
            <a:br>
              <a:rPr lang="en-IN" dirty="0"/>
            </a:br>
            <a:r>
              <a:rPr lang="en-IN" sz="2800" dirty="0"/>
              <a:t>(Intro. &amp; Definitions)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AF31D-C59D-AEF1-9749-1B7444995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1440"/>
            <a:ext cx="9144000" cy="1356360"/>
          </a:xfrm>
        </p:spPr>
        <p:txBody>
          <a:bodyPr/>
          <a:lstStyle/>
          <a:p>
            <a:r>
              <a:rPr lang="en-IN" sz="3200" dirty="0" err="1"/>
              <a:t>B.Pharm</a:t>
            </a:r>
            <a:r>
              <a:rPr lang="en-IN" sz="3200" dirty="0"/>
              <a:t>. Sixth Sem.</a:t>
            </a:r>
          </a:p>
          <a:p>
            <a:r>
              <a:rPr lang="en-IN" dirty="0"/>
              <a:t>BP602T</a:t>
            </a:r>
          </a:p>
        </p:txBody>
      </p:sp>
    </p:spTree>
    <p:extLst>
      <p:ext uri="{BB962C8B-B14F-4D97-AF65-F5344CB8AC3E}">
        <p14:creationId xmlns:p14="http://schemas.microsoft.com/office/powerpoint/2010/main" val="99616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3C3-04AF-579A-D112-9FA8C167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955"/>
          </a:xfrm>
        </p:spPr>
        <p:txBody>
          <a:bodyPr>
            <a:normAutofit/>
          </a:bodyPr>
          <a:lstStyle/>
          <a:p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A4803-1D08-9B7C-88A4-1102CE51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9520"/>
            <a:ext cx="10347960" cy="493744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Drugs when introduced in the body, in addition to their pharmacological action, they also produces toxic effects. </a:t>
            </a:r>
            <a:r>
              <a:rPr lang="en-IN" sz="2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 drug is free from toxic effects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One drug may produce minor toxic effect whereas the other may cause serious toxic effects The literal meaning of the term </a:t>
            </a:r>
            <a:r>
              <a:rPr lang="en-IN" sz="2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toxicology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"</a:t>
            </a:r>
            <a:r>
              <a:rPr lang="en-IN" sz="2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study of poisons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". The root word toxic entered the English language from the </a:t>
            </a:r>
            <a:r>
              <a:rPr lang="en-IN" sz="2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Latin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word </a:t>
            </a:r>
            <a:r>
              <a:rPr lang="en-IN" sz="2400" i="1" dirty="0" err="1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toxicus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(which meant poisonous), itself derived from </a:t>
            </a:r>
            <a:r>
              <a:rPr lang="en-I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toxikán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 ancient Greek term for poisons into which arrows were dipped. As toxicology has evolved into a modern science it has expanded to cover </a:t>
            </a:r>
            <a:r>
              <a:rPr lang="en-IN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 forms of adverse health effects that any substance </a:t>
            </a:r>
            <a:r>
              <a:rPr lang="en-IN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might produce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The following definitions are used to understand the toxicology.</a:t>
            </a:r>
            <a:r>
              <a:rPr lang="en-IN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579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5067-D8B6-9A7D-F9F0-7D2D507B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</p:spPr>
        <p:txBody>
          <a:bodyPr>
            <a:normAutofit/>
          </a:bodyPr>
          <a:lstStyle/>
          <a:p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DEFINITIONS / TERMINOLOGY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07F30-A493-C164-3A83-CAE6D82D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360"/>
            <a:ext cx="10515600" cy="50901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TOXICOLOGY: It is the science that deals with the study of the adverse effects (toxicities) that chemicals or physical agents may produce in living organisms under specific conditions of exposure.                    </a:t>
            </a:r>
            <a:r>
              <a:rPr lang="en-IN" sz="2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Toxicology is the science that experimentally investigates the occurrence, nature, incidence, mechanism, and risk factors for the toxicities (adverse effects) of toxic substances.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TOXIC: a 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subestance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having the characteristic of being able to produce an undesirable or adverse health effect at some dose.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TOXICITY: any toxic (adverse) effect that a chemical or physical agent might be able to produce within a living organism. 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TOXICANT: any substance that causes a harmful (or adverse) effect when come in contact with a living organism at a sufficiently high concentration.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20000"/>
              </a:lnSpc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TOXIN: any toxicant produced by an organism (floral or faunal, including bacteria), that is, naturally produced. An example would be the 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pyrethrins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which are natural pesticides produced by pyrethrum flowers, on that basis man-made insecticide class pyrethroids is developed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7295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C20D9-425B-36F2-32D6-99CD2AFFA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840"/>
            <a:ext cx="10515600" cy="567912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POTENCY: a measure of the ability of a chemical to express its toxicity per unit of dose or dosage. The more potent a chemical, the less dosage needed to induce the toxicity it produces. In general terms, the less potent a chemical is, the safer it is because the probability of achieving a dose sufficient to induce toxicity via a particular route of exposure is lessened. Similarly, more potent chemicals tend to be more dangerous because it takes a smaller dose from an exposure to be able to induced toxicity.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HAZARD: the qualitative nature of the adverse or undesirable effect (i.e., the type of adverse effect or toxicity the chemical produces) resulting from exposure to a particular toxicant or physical agent.</a:t>
            </a:r>
          </a:p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Exposure: a measure of the opportunity for contact with a chemical in one's environment. The presence of a chemical in an environmental media of contact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2ED0F-8A25-F146-8A0F-3F6B873C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Acute exposure: exposure that occurs only for a brief period of time (generally &lt;24 h). Often it is considered to be a single exposure.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Subacute exposure: the exposure duration is greater, for example, from several days to 1 month in animal studies.  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Subchronic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exposure: exposures repeated or spread over an intermediate time range. This time range is generally considered to be 1-3 months.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Chronic exposure: either repeated or continuous exposures over a long period of time, between 90 days to a lifetime. In occupational settings it is generally considered to be for a number of years or more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2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Principles of Toxicology (Intro. &amp; Definitions)</vt:lpstr>
      <vt:lpstr>Introduction</vt:lpstr>
      <vt:lpstr>DEFINITIONS / TERMINOLOGY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Toxicology (Intro. &amp; Definitions)</dc:title>
  <dc:creator>ajaympgupta@yahoo.com</dc:creator>
  <cp:lastModifiedBy>ajaympgupta@yahoo.com</cp:lastModifiedBy>
  <cp:revision>1</cp:revision>
  <dcterms:created xsi:type="dcterms:W3CDTF">2022-05-12T08:01:40Z</dcterms:created>
  <dcterms:modified xsi:type="dcterms:W3CDTF">2022-05-12T08:01:40Z</dcterms:modified>
</cp:coreProperties>
</file>