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1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B091-98F9-4784-9939-04CEAAAAFCE6}" type="datetimeFigureOut">
              <a:rPr lang="en-US" smtClean="0"/>
              <a:pPr/>
              <a:t>5/27/2022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4511-1DFD-448D-A9BD-720F265C31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61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64511-1DFD-448D-A9BD-720F265C3159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166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9474-16FC-4254-8262-139E828A03AE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CC3-0100-478A-9CB3-6E435AE1054B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F838-F2D3-4B01-A014-B14AC3104784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508D-0522-4BAD-96BE-52160759A256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F02D-F034-432E-A249-3E9FA508126B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2E55-2363-4606-89F4-3EA40A7683CA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46D9-975B-408F-8DE6-D662915A728D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02D-AA7A-44A3-BB27-075DDB67F363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AC3-904B-4D33-8BA3-D28B59B06CFC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DCF5-5067-4FCD-9C6B-1E3EFEEFECFB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5147-224B-428A-BAE1-8F2B6FB93E8E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296D-1014-4C95-8809-8C5051C856BC}" type="datetime1">
              <a:rPr lang="en-US" smtClean="0"/>
              <a:pPr/>
              <a:t>5/27/2022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643602"/>
          </a:xfrm>
        </p:spPr>
        <p:txBody>
          <a:bodyPr>
            <a:normAutofit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7245120" cy="5072098"/>
          </a:xfrm>
        </p:spPr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pPr algn="ctr"/>
            <a:r>
              <a:rPr lang="en-IN" sz="4300" b="1" dirty="0" smtClean="0"/>
              <a:t> QSAR PARAMETERS IN DRUG </a:t>
            </a:r>
            <a:r>
              <a:rPr lang="en-IN" sz="4300" b="1" dirty="0" smtClean="0"/>
              <a:t>DESIGN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Mr. A. Rajendiran </a:t>
            </a:r>
          </a:p>
          <a:p>
            <a:r>
              <a:rPr lang="en-IN" dirty="0" smtClean="0"/>
              <a:t>(Asst. Professor)</a:t>
            </a:r>
            <a:endParaRPr lang="en-IN" dirty="0" smtClean="0"/>
          </a:p>
          <a:p>
            <a:r>
              <a:rPr lang="en-IN" dirty="0" smtClean="0"/>
              <a:t>School </a:t>
            </a:r>
            <a:r>
              <a:rPr lang="en-IN" dirty="0" smtClean="0"/>
              <a:t>of </a:t>
            </a:r>
            <a:r>
              <a:rPr lang="en-IN" dirty="0" smtClean="0"/>
              <a:t>Pharmaceutical sciences,</a:t>
            </a:r>
            <a:endParaRPr lang="en-IN" dirty="0" smtClean="0"/>
          </a:p>
          <a:p>
            <a:r>
              <a:rPr lang="en-IN" dirty="0" smtClean="0"/>
              <a:t>C.S.J.M. University, </a:t>
            </a:r>
          </a:p>
          <a:p>
            <a:r>
              <a:rPr lang="en-IN" dirty="0" smtClean="0"/>
              <a:t>Kanpur-24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QSAR PARAMETERS:</a:t>
            </a:r>
          </a:p>
          <a:p>
            <a:pPr algn="just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Parameters needed to describe – intermolecular forces of the drug-receptor interaction, drug transport and distribution in a quantitative manner and to correlate with biological activities . Most important are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1538" y="2000240"/>
          <a:ext cx="6929486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4743"/>
                <a:gridCol w="3464743"/>
              </a:tblGrid>
              <a:tr h="508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/>
                        <a:t> Lipophilic parameters (p)      </a:t>
                      </a:r>
                    </a:p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Partition Coefficient (log P) and Phromatographic Parameters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/>
                        <a:t> </a:t>
                      </a:r>
                      <a:r>
                        <a:rPr lang="en-IN" sz="1800" dirty="0" err="1" smtClean="0"/>
                        <a:t>Polarizability</a:t>
                      </a:r>
                      <a:r>
                        <a:rPr lang="en-IN" sz="1800" dirty="0" smtClean="0"/>
                        <a:t> parameters 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Molar Refractivity</a:t>
                      </a:r>
                    </a:p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/>
                        <a:t> Electronic parameters (</a:t>
                      </a:r>
                      <a:r>
                        <a:rPr lang="el-GR" sz="1800" dirty="0" smtClean="0"/>
                        <a:t>σ</a:t>
                      </a:r>
                      <a:r>
                        <a:rPr lang="en-IN" sz="1800" dirty="0" smtClean="0"/>
                        <a:t>)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Hammett Constants(</a:t>
                      </a:r>
                      <a:r>
                        <a:rPr lang="el-GR" sz="1800" dirty="0" smtClean="0"/>
                        <a:t>π</a:t>
                      </a:r>
                      <a:r>
                        <a:rPr lang="en-IN" sz="1800" dirty="0" smtClean="0"/>
                        <a:t>), field and resonance parameters, charge transfer constants and dipole moments,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/>
                        <a:t> </a:t>
                      </a:r>
                      <a:r>
                        <a:rPr lang="en-IN" sz="1800" dirty="0" err="1" smtClean="0"/>
                        <a:t>Steric</a:t>
                      </a:r>
                      <a:r>
                        <a:rPr lang="en-IN" sz="1800" dirty="0" smtClean="0"/>
                        <a:t> parameters  (Es)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derived from linear free energy or geometric consideration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/>
                        <a:t> Other parameters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 smtClean="0"/>
                        <a:t>such as Molecular Weight, Conformational entropies. 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928662" y="928671"/>
            <a:ext cx="7429552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Korolkovas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,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Burckhalter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JH. Essential of medicinal chemistry. 2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ed. New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Yark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; Wily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Intersciences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reprint 2008, 140-185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Burger medicinal chemistry and drug discovery, 5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1995,  volume 1, New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Yark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; Wily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Interscience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497  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617</TotalTime>
  <Words>159</Words>
  <Application>Microsoft Office PowerPoint</Application>
  <PresentationFormat>On-screen Show (4:3)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Constantia</vt:lpstr>
      <vt:lpstr>Times New Roman</vt:lpstr>
      <vt:lpstr>Wingdings 2</vt:lpstr>
      <vt:lpstr>Flow</vt:lpstr>
      <vt:lpstr>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QSAR IN RATIONAL DRUG DESIGN</dc:title>
  <dc:creator>a rajendiran</dc:creator>
  <cp:lastModifiedBy>mypc</cp:lastModifiedBy>
  <cp:revision>92</cp:revision>
  <dcterms:created xsi:type="dcterms:W3CDTF">2013-12-08T14:02:41Z</dcterms:created>
  <dcterms:modified xsi:type="dcterms:W3CDTF">2022-05-27T10:47:43Z</dcterms:modified>
</cp:coreProperties>
</file>