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122-C3FF-4B1E-8840-F6F70DE82B0D}" type="datetimeFigureOut">
              <a:rPr lang="en-IN" smtClean="0"/>
              <a:t>13-05-2022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FD-581F-4C8A-AAB6-A59B72CDF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137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122-C3FF-4B1E-8840-F6F70DE82B0D}" type="datetimeFigureOut">
              <a:rPr lang="en-IN" smtClean="0"/>
              <a:t>13-05-2022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FD-581F-4C8A-AAB6-A59B72CDF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504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122-C3FF-4B1E-8840-F6F70DE82B0D}" type="datetimeFigureOut">
              <a:rPr lang="en-IN" smtClean="0"/>
              <a:t>13-05-2022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FD-581F-4C8A-AAB6-A59B72CDF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658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122-C3FF-4B1E-8840-F6F70DE82B0D}" type="datetimeFigureOut">
              <a:rPr lang="en-IN" smtClean="0"/>
              <a:t>13-05-2022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FD-581F-4C8A-AAB6-A59B72CDF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847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122-C3FF-4B1E-8840-F6F70DE82B0D}" type="datetimeFigureOut">
              <a:rPr lang="en-IN" smtClean="0"/>
              <a:t>13-05-2022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FD-581F-4C8A-AAB6-A59B72CDF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390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122-C3FF-4B1E-8840-F6F70DE82B0D}" type="datetimeFigureOut">
              <a:rPr lang="en-IN" smtClean="0"/>
              <a:t>13-05-2022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FD-581F-4C8A-AAB6-A59B72CDF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694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122-C3FF-4B1E-8840-F6F70DE82B0D}" type="datetimeFigureOut">
              <a:rPr lang="en-IN" smtClean="0"/>
              <a:t>13-05-2022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FD-581F-4C8A-AAB6-A59B72CDF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736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122-C3FF-4B1E-8840-F6F70DE82B0D}" type="datetimeFigureOut">
              <a:rPr lang="en-IN" smtClean="0"/>
              <a:t>13-05-2022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FD-581F-4C8A-AAB6-A59B72CDF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371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122-C3FF-4B1E-8840-F6F70DE82B0D}" type="datetimeFigureOut">
              <a:rPr lang="en-IN" smtClean="0"/>
              <a:t>13-05-2022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FD-581F-4C8A-AAB6-A59B72CDF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129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122-C3FF-4B1E-8840-F6F70DE82B0D}" type="datetimeFigureOut">
              <a:rPr lang="en-IN" smtClean="0"/>
              <a:t>13-05-2022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FD-581F-4C8A-AAB6-A59B72CDF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687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122-C3FF-4B1E-8840-F6F70DE82B0D}" type="datetimeFigureOut">
              <a:rPr lang="en-IN" smtClean="0"/>
              <a:t>13-05-2022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8FD-581F-4C8A-AAB6-A59B72CDF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7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B1122-C3FF-4B1E-8840-F6F70DE82B0D}" type="datetimeFigureOut">
              <a:rPr lang="en-IN" smtClean="0"/>
              <a:t>13-05-2022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458FD-581F-4C8A-AAB6-A59B72CDF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504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895599"/>
          </a:xfrm>
        </p:spPr>
        <p:txBody>
          <a:bodyPr>
            <a:normAutofit/>
          </a:bodyPr>
          <a:lstStyle/>
          <a:p>
            <a:r>
              <a:rPr lang="en-IN" dirty="0" smtClean="0"/>
              <a:t>DR. Rajesh Pratap </a:t>
            </a:r>
            <a:r>
              <a:rPr lang="en-IN" dirty="0" smtClean="0"/>
              <a:t>Singh</a:t>
            </a:r>
            <a:br>
              <a:rPr lang="en-IN" dirty="0" smtClean="0"/>
            </a:br>
            <a:r>
              <a:rPr lang="en-IN" dirty="0" smtClean="0"/>
              <a:t>	</a:t>
            </a:r>
            <a:r>
              <a:rPr lang="en-IN" sz="3600" dirty="0" smtClean="0"/>
              <a:t>Associate Professor </a:t>
            </a:r>
            <a:br>
              <a:rPr lang="en-IN" sz="3600" dirty="0" smtClean="0"/>
            </a:br>
            <a:r>
              <a:rPr lang="en-IN" dirty="0" smtClean="0"/>
              <a:t>	</a:t>
            </a:r>
            <a:r>
              <a:rPr lang="en-IN" sz="3100" dirty="0" smtClean="0"/>
              <a:t>Physical Education</a:t>
            </a:r>
            <a:br>
              <a:rPr lang="en-IN" sz="3100" dirty="0" smtClean="0"/>
            </a:br>
            <a:r>
              <a:rPr lang="en-IN" sz="3100" dirty="0" smtClean="0"/>
              <a:t>	CSJM University </a:t>
            </a:r>
            <a:r>
              <a:rPr lang="en-IN" sz="3100" dirty="0" err="1" smtClean="0"/>
              <a:t>kanpur</a:t>
            </a:r>
            <a:endParaRPr lang="en-IN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933056"/>
            <a:ext cx="6944816" cy="2088232"/>
          </a:xfrm>
        </p:spPr>
        <p:txBody>
          <a:bodyPr>
            <a:normAutofit fontScale="92500" lnSpcReduction="20000"/>
          </a:bodyPr>
          <a:lstStyle/>
          <a:p>
            <a:r>
              <a:rPr lang="en-IN" sz="8000" dirty="0" smtClean="0"/>
              <a:t>Speed And Velocity</a:t>
            </a:r>
            <a:endParaRPr lang="en-IN" sz="8000" dirty="0"/>
          </a:p>
        </p:txBody>
      </p:sp>
    </p:spTree>
    <p:extLst>
      <p:ext uri="{BB962C8B-B14F-4D97-AF65-F5344CB8AC3E}">
        <p14:creationId xmlns:p14="http://schemas.microsoft.com/office/powerpoint/2010/main" val="362327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ifference Between Speed And Velocity in Tabular F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81000"/>
            <a:ext cx="8836025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450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ifference Between Speed and Velocity | Differbetw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81000"/>
            <a:ext cx="8531225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79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hat is the Difference Between Speed And Velocity? | by Diksha Bhardwaj |  Med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66" y="152400"/>
            <a:ext cx="8711334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07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ain Difference Between Speed and Veloc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04800"/>
            <a:ext cx="8455025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99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ifference between Speed &amp; Velocity in hindi || Speed &amp; Velocity in hindi  || Speed || Velociy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81000"/>
            <a:ext cx="8836025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727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DR. Rajesh Pratap Singh  Associate Professor   Physical Education  CSJM University kanpur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Rajesh Pratap Singh  Associate Professor   Physical Education  CSJM University kanpur</dc:title>
  <dc:creator>Admin</dc:creator>
  <cp:lastModifiedBy>Admin</cp:lastModifiedBy>
  <cp:revision>1</cp:revision>
  <dcterms:created xsi:type="dcterms:W3CDTF">2022-05-13T06:39:01Z</dcterms:created>
  <dcterms:modified xsi:type="dcterms:W3CDTF">2022-05-13T06:44:00Z</dcterms:modified>
</cp:coreProperties>
</file>