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03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37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12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651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6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52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69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7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515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189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4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0E92C-3E8A-4C1A-9165-FB8DCB6C6D02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C384C-340C-4731-BD26-9678048BB1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22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280920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15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08" y="260648"/>
            <a:ext cx="7923724" cy="651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28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8660"/>
            <a:ext cx="8280920" cy="621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16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1" y="170638"/>
            <a:ext cx="8400933" cy="630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47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36" y="229194"/>
            <a:ext cx="8586887" cy="6440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185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3764" cy="621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92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1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58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75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352928" cy="474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49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93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76" y="260648"/>
            <a:ext cx="8499788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431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39282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79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6" y="332656"/>
            <a:ext cx="8091743" cy="650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898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6" y="332656"/>
            <a:ext cx="8595799" cy="644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53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2022-05-04T06:48:12Z</dcterms:created>
  <dcterms:modified xsi:type="dcterms:W3CDTF">2022-05-04T07:01:14Z</dcterms:modified>
</cp:coreProperties>
</file>