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E3D79-2796-6099-7580-2BBB86EA8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FB03C-AE2F-9CC4-1845-81666EE98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8EB99-7824-B989-DB36-662634678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5107-A7B0-4988-A781-730E4A74C6C8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3F206-1750-A402-3477-3ADBAC7EB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BD61A-C644-AE1E-20C4-26700BB1B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F503-24D7-4FF4-BE63-E7968F9A57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982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E4255-8BC4-0803-3601-F660C3D09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7CDD8-A5F4-82DC-9F97-FA12CC195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C514C-5E9E-DBF6-295D-1EA0A6B9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5107-A7B0-4988-A781-730E4A74C6C8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B3767-3903-5D93-2A13-9B0EE23D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C27F4-D48D-21D5-D393-8CB4D107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F503-24D7-4FF4-BE63-E7968F9A57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666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34DEC-1325-875D-D308-5E767D7A1E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FEC8A4-4B1C-6855-2A50-D6D23D901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4C8CE-5DFB-5F7D-5521-CA3A33C53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5107-A7B0-4988-A781-730E4A74C6C8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FA61F-F304-3F6F-FD44-998D0C62A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02669-7F60-8633-8F2D-72F80A7C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F503-24D7-4FF4-BE63-E7968F9A57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360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A534D-CEA4-584C-33BD-93B9D9CC0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4C9ED-F259-ECE3-7F94-A2567D07B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74D85-D276-082F-962D-14BB93AA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5107-A7B0-4988-A781-730E4A74C6C8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5ED53-27DF-7C96-569E-EF1E42A62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3F32-35A9-E548-CD28-9C633739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F503-24D7-4FF4-BE63-E7968F9A57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605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21728-79FD-1C21-3654-8735C3FFB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8ACB6-BEDA-3F9B-D03A-CCB96461D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79DAD-A6C5-70A9-FECD-B55E2168D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5107-A7B0-4988-A781-730E4A74C6C8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4FBB-1C2E-3BE7-6075-D8FD40714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59646-D2C8-6766-B480-775A8B38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F503-24D7-4FF4-BE63-E7968F9A57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723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0561-B9DC-E6E9-7F1C-D1D8823FE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46D2B-7793-142E-3618-1615288B6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70990-869F-91DE-F923-04027248A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B284F-B672-20B7-2BC1-E3F4987D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5107-A7B0-4988-A781-730E4A74C6C8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6DA36-B719-8C65-BBE4-7FA53FFAA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75DB9-91E1-3185-8569-83C91548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F503-24D7-4FF4-BE63-E7968F9A57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671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B3346-FA8F-8CF9-A947-5901254F4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16E4F-AA9A-FFBF-AC7F-1E5EB8FD3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45EE7-35DE-B5B0-C715-3F484034C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28861-5DBC-2C2E-DA09-0DC91FBDA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FC069A-7288-B6E0-24EF-84E448ED8A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802E8-F2C5-142E-E58E-B69460F73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5107-A7B0-4988-A781-730E4A74C6C8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62C4C3-7A03-2B3D-782F-917166C6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E7392E-6781-FDF0-3C6E-62750E52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F503-24D7-4FF4-BE63-E7968F9A57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443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936B7-B255-63E8-3ADB-643CB2B3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0B98F4-C130-1A3B-1CA2-C06E1133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5107-A7B0-4988-A781-730E4A74C6C8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9FB0B-AA6F-08DD-DB33-673ABF0E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14B558-E480-DB78-676F-123D6BFB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F503-24D7-4FF4-BE63-E7968F9A57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482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5208C2-F790-5E2A-61F1-22FEB8E9E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5107-A7B0-4988-A781-730E4A74C6C8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E1D3C8-5BEA-D32B-B49C-8A5AFF9B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6835A-17E6-F8E1-41C7-2E2CBA279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F503-24D7-4FF4-BE63-E7968F9A57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10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9E9BF-852D-DC34-FA8A-C70773AF0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5B831-6A76-2D18-D43A-B3C5710B0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AF4CB-E2A5-9A3E-1877-2E5C0A930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F5B13-C365-13B3-6771-4D6DF7916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5107-A7B0-4988-A781-730E4A74C6C8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709C3-8B23-7664-A92C-986D09EE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B10F5-9054-22A7-C368-0FC3C0BF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F503-24D7-4FF4-BE63-E7968F9A57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863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CC589-DD9C-631F-98F0-0DF8F7811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10E587-A129-DD29-827F-44E9088F9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DE6E73-1B4C-3495-7B32-76856C800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D6171-FB22-9753-6C8F-7EADBD16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5107-A7B0-4988-A781-730E4A74C6C8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7E257-25E8-7371-619E-7AE6BCA1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A96EB-AFA5-8E28-05B4-49A50E167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F503-24D7-4FF4-BE63-E7968F9A57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22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E6283B-2B59-7B2C-ADA9-6CB3BEA59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A9B8F-D288-85B4-A1F0-E58FC915A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F989D-9C15-AE5D-1190-96D951DF1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F5107-A7B0-4988-A781-730E4A74C6C8}" type="datetimeFigureOut">
              <a:rPr lang="en-IN" smtClean="0"/>
              <a:t>30-05-2022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BAB5C-46E3-0A2B-28CA-B0DFA2BDC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50BD6-FDC7-165A-2E9F-2F3B562FD6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4F503-24D7-4FF4-BE63-E7968F9A57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741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17E79F-9E0F-8EC0-B075-F0D559A23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696" y="0"/>
            <a:ext cx="83206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65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ajaympgupta@yahoo.com</dc:creator>
  <cp:lastModifiedBy>ajaympgupta@yahoo.com</cp:lastModifiedBy>
  <cp:revision>1</cp:revision>
  <dcterms:created xsi:type="dcterms:W3CDTF">2022-05-30T08:50:46Z</dcterms:created>
  <dcterms:modified xsi:type="dcterms:W3CDTF">2022-05-30T08:55:58Z</dcterms:modified>
</cp:coreProperties>
</file>