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23"/>
  </p:notesMasterIdLst>
  <p:sldIdLst>
    <p:sldId id="269" r:id="rId2"/>
    <p:sldId id="256" r:id="rId3"/>
    <p:sldId id="334" r:id="rId4"/>
    <p:sldId id="313" r:id="rId5"/>
    <p:sldId id="314" r:id="rId6"/>
    <p:sldId id="315" r:id="rId7"/>
    <p:sldId id="316" r:id="rId8"/>
    <p:sldId id="323" r:id="rId9"/>
    <p:sldId id="317" r:id="rId10"/>
    <p:sldId id="318" r:id="rId11"/>
    <p:sldId id="319" r:id="rId12"/>
    <p:sldId id="324" r:id="rId13"/>
    <p:sldId id="325" r:id="rId14"/>
    <p:sldId id="326" r:id="rId15"/>
    <p:sldId id="327" r:id="rId16"/>
    <p:sldId id="328" r:id="rId17"/>
    <p:sldId id="329" r:id="rId18"/>
    <p:sldId id="330" r:id="rId19"/>
    <p:sldId id="331" r:id="rId20"/>
    <p:sldId id="321" r:id="rId21"/>
    <p:sldId id="322" r:id="rId22"/>
  </p:sldIdLst>
  <p:sldSz cx="9144000" cy="5143500" type="screen16x9"/>
  <p:notesSz cx="6858000" cy="9144000"/>
  <p:embeddedFontLst>
    <p:embeddedFont>
      <p:font typeface="Poppins Black" panose="020B0604020202020204" charset="0"/>
      <p:bold r:id="rId24"/>
      <p:boldItalic r:id="rId25"/>
    </p:embeddedFont>
    <p:embeddedFont>
      <p:font typeface="Sintony" panose="020B0604020202020204" charset="0"/>
      <p:regular r:id="rId26"/>
      <p:bold r:id="rId27"/>
    </p:embeddedFont>
    <p:embeddedFont>
      <p:font typeface="Poppins ExtraBold" panose="020B0604020202020204" charset="0"/>
      <p:bold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711A1CB-AB52-4C21-8FFA-25FEEC060EA4}">
  <a:tblStyle styleId="{2711A1CB-AB52-4C21-8FFA-25FEEC060EA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4667756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0"/>
        <p:cNvGrpSpPr/>
        <p:nvPr/>
      </p:nvGrpSpPr>
      <p:grpSpPr>
        <a:xfrm>
          <a:off x="0" y="0"/>
          <a:ext cx="0" cy="0"/>
          <a:chOff x="0" y="0"/>
          <a:chExt cx="0" cy="0"/>
        </a:xfrm>
      </p:grpSpPr>
      <p:sp>
        <p:nvSpPr>
          <p:cNvPr id="2651" name="Google Shape;2651;g9153149864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2" name="Google Shape;2652;g915314986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484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3"/>
        <p:cNvGrpSpPr/>
        <p:nvPr/>
      </p:nvGrpSpPr>
      <p:grpSpPr>
        <a:xfrm>
          <a:off x="0" y="0"/>
          <a:ext cx="0" cy="0"/>
          <a:chOff x="0" y="0"/>
          <a:chExt cx="0" cy="0"/>
        </a:xfrm>
      </p:grpSpPr>
      <p:sp>
        <p:nvSpPr>
          <p:cNvPr id="734" name="Google Shape;73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5" name="Google Shape;73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7642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17850" y="540000"/>
            <a:ext cx="4485600" cy="14199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5200">
                <a:latin typeface="Poppins Black"/>
                <a:ea typeface="Poppins Black"/>
                <a:cs typeface="Poppins Black"/>
                <a:sym typeface="Poppins Black"/>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628500" y="2014725"/>
            <a:ext cx="3943500" cy="463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800"/>
              <a:buNone/>
              <a:defRPr sz="15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70222" y="-313418"/>
            <a:ext cx="9417300" cy="5675593"/>
            <a:chOff x="-70222" y="-313418"/>
            <a:chExt cx="9417300" cy="5675593"/>
          </a:xfrm>
        </p:grpSpPr>
        <p:grpSp>
          <p:nvGrpSpPr>
            <p:cNvPr id="12" name="Google Shape;12;p2"/>
            <p:cNvGrpSpPr/>
            <p:nvPr/>
          </p:nvGrpSpPr>
          <p:grpSpPr>
            <a:xfrm>
              <a:off x="8544530" y="1373875"/>
              <a:ext cx="802548" cy="757672"/>
              <a:chOff x="5091638" y="5657900"/>
              <a:chExt cx="402825" cy="380300"/>
            </a:xfrm>
          </p:grpSpPr>
          <p:sp>
            <p:nvSpPr>
              <p:cNvPr id="13" name="Google Shape;13;p2"/>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rot="-2700000">
              <a:off x="-7871" y="120906"/>
              <a:ext cx="544210" cy="401775"/>
              <a:chOff x="3525538" y="7232375"/>
              <a:chExt cx="442825" cy="326925"/>
            </a:xfrm>
          </p:grpSpPr>
          <p:sp>
            <p:nvSpPr>
              <p:cNvPr id="16" name="Google Shape;16;p2"/>
              <p:cNvSpPr/>
              <p:nvPr/>
            </p:nvSpPr>
            <p:spPr>
              <a:xfrm>
                <a:off x="3940838" y="7344950"/>
                <a:ext cx="27525" cy="37550"/>
              </a:xfrm>
              <a:custGeom>
                <a:avLst/>
                <a:gdLst/>
                <a:ahLst/>
                <a:cxnLst/>
                <a:rect l="l" t="t" r="r" b="b"/>
                <a:pathLst>
                  <a:path w="1101" h="1502" fill="none" extrusionOk="0">
                    <a:moveTo>
                      <a:pt x="0" y="0"/>
                    </a:moveTo>
                    <a:cubicBezTo>
                      <a:pt x="367" y="501"/>
                      <a:pt x="734" y="1001"/>
                      <a:pt x="1101" y="1502"/>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859113" y="7232375"/>
                <a:ext cx="53375" cy="73400"/>
              </a:xfrm>
              <a:custGeom>
                <a:avLst/>
                <a:gdLst/>
                <a:ahLst/>
                <a:cxnLst/>
                <a:rect l="l" t="t" r="r" b="b"/>
                <a:pathLst>
                  <a:path w="2135" h="2936" fill="none" extrusionOk="0">
                    <a:moveTo>
                      <a:pt x="0" y="0"/>
                    </a:moveTo>
                    <a:lnTo>
                      <a:pt x="2135" y="2936"/>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744013" y="7307425"/>
                <a:ext cx="25" cy="251875"/>
              </a:xfrm>
              <a:custGeom>
                <a:avLst/>
                <a:gdLst/>
                <a:ahLst/>
                <a:cxnLst/>
                <a:rect l="l" t="t" r="r" b="b"/>
                <a:pathLst>
                  <a:path w="1" h="10075" fill="none" extrusionOk="0">
                    <a:moveTo>
                      <a:pt x="1" y="0"/>
                    </a:moveTo>
                    <a:lnTo>
                      <a:pt x="1" y="10074"/>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525538" y="7470875"/>
                <a:ext cx="25875" cy="88425"/>
              </a:xfrm>
              <a:custGeom>
                <a:avLst/>
                <a:gdLst/>
                <a:ahLst/>
                <a:cxnLst/>
                <a:rect l="l" t="t" r="r" b="b"/>
                <a:pathLst>
                  <a:path w="1035" h="3537" fill="none" extrusionOk="0">
                    <a:moveTo>
                      <a:pt x="1034" y="0"/>
                    </a:moveTo>
                    <a:cubicBezTo>
                      <a:pt x="701" y="1168"/>
                      <a:pt x="334" y="2335"/>
                      <a:pt x="0" y="35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563888" y="7382475"/>
                <a:ext cx="14200" cy="47550"/>
              </a:xfrm>
              <a:custGeom>
                <a:avLst/>
                <a:gdLst/>
                <a:ahLst/>
                <a:cxnLst/>
                <a:rect l="l" t="t" r="r" b="b"/>
                <a:pathLst>
                  <a:path w="568" h="1902" fill="none" extrusionOk="0">
                    <a:moveTo>
                      <a:pt x="568" y="1"/>
                    </a:moveTo>
                    <a:lnTo>
                      <a:pt x="1" y="1902"/>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
            <p:cNvSpPr/>
            <p:nvPr/>
          </p:nvSpPr>
          <p:spPr>
            <a:xfrm rot="-1970022">
              <a:off x="7612991" y="131566"/>
              <a:ext cx="490487" cy="380615"/>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797663" y="4874375"/>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 name="Google Shape;23;p2"/>
            <p:cNvGrpSpPr/>
            <p:nvPr/>
          </p:nvGrpSpPr>
          <p:grpSpPr>
            <a:xfrm rot="3143286">
              <a:off x="4300957" y="-143175"/>
              <a:ext cx="802535" cy="757659"/>
              <a:chOff x="5091638" y="5657900"/>
              <a:chExt cx="402825" cy="380300"/>
            </a:xfrm>
          </p:grpSpPr>
          <p:sp>
            <p:nvSpPr>
              <p:cNvPr id="24" name="Google Shape;24;p2"/>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3"/>
          <p:cNvSpPr/>
          <p:nvPr/>
        </p:nvSpPr>
        <p:spPr>
          <a:xfrm>
            <a:off x="3611516" y="90688"/>
            <a:ext cx="5759923" cy="4381151"/>
          </a:xfrm>
          <a:custGeom>
            <a:avLst/>
            <a:gdLst/>
            <a:ahLst/>
            <a:cxnLst/>
            <a:rect l="l" t="t" r="r" b="b"/>
            <a:pathLst>
              <a:path w="179829" h="121513" extrusionOk="0">
                <a:moveTo>
                  <a:pt x="61345" y="0"/>
                </a:moveTo>
                <a:cubicBezTo>
                  <a:pt x="37675" y="0"/>
                  <a:pt x="24084" y="17648"/>
                  <a:pt x="24084" y="17648"/>
                </a:cubicBezTo>
                <a:cubicBezTo>
                  <a:pt x="7639" y="41365"/>
                  <a:pt x="1" y="77491"/>
                  <a:pt x="23784" y="98406"/>
                </a:cubicBezTo>
                <a:cubicBezTo>
                  <a:pt x="47534" y="119321"/>
                  <a:pt x="68750" y="119521"/>
                  <a:pt x="98804" y="121255"/>
                </a:cubicBezTo>
                <a:cubicBezTo>
                  <a:pt x="101819" y="121426"/>
                  <a:pt x="104742" y="121512"/>
                  <a:pt x="107576" y="121512"/>
                </a:cubicBezTo>
                <a:cubicBezTo>
                  <a:pt x="132968" y="121512"/>
                  <a:pt x="151208" y="114604"/>
                  <a:pt x="163751" y="99840"/>
                </a:cubicBezTo>
                <a:cubicBezTo>
                  <a:pt x="179829" y="80926"/>
                  <a:pt x="174091" y="43199"/>
                  <a:pt x="144304" y="33459"/>
                </a:cubicBezTo>
                <a:cubicBezTo>
                  <a:pt x="134997" y="30390"/>
                  <a:pt x="124423" y="30490"/>
                  <a:pt x="115950" y="25587"/>
                </a:cubicBezTo>
                <a:cubicBezTo>
                  <a:pt x="99838" y="16213"/>
                  <a:pt x="85662" y="202"/>
                  <a:pt x="61745" y="2"/>
                </a:cubicBezTo>
                <a:cubicBezTo>
                  <a:pt x="61611" y="1"/>
                  <a:pt x="61478" y="0"/>
                  <a:pt x="61345" y="0"/>
                </a:cubicBezTo>
                <a:close/>
              </a:path>
            </a:pathLst>
          </a:custGeom>
          <a:solidFill>
            <a:srgbClr val="FFC8C8">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3"/>
          <p:cNvGrpSpPr/>
          <p:nvPr/>
        </p:nvGrpSpPr>
        <p:grpSpPr>
          <a:xfrm>
            <a:off x="-342481" y="-349825"/>
            <a:ext cx="9486484" cy="5766978"/>
            <a:chOff x="-319356" y="-349825"/>
            <a:chExt cx="9486484" cy="5766978"/>
          </a:xfrm>
        </p:grpSpPr>
        <p:grpSp>
          <p:nvGrpSpPr>
            <p:cNvPr id="29" name="Google Shape;29;p3"/>
            <p:cNvGrpSpPr/>
            <p:nvPr/>
          </p:nvGrpSpPr>
          <p:grpSpPr>
            <a:xfrm rot="-2118701" flipH="1">
              <a:off x="8355850" y="4605229"/>
              <a:ext cx="677494" cy="678539"/>
              <a:chOff x="1176363" y="5022450"/>
              <a:chExt cx="551250" cy="552100"/>
            </a:xfrm>
          </p:grpSpPr>
          <p:sp>
            <p:nvSpPr>
              <p:cNvPr id="30" name="Google Shape;30;p3"/>
              <p:cNvSpPr/>
              <p:nvPr/>
            </p:nvSpPr>
            <p:spPr>
              <a:xfrm>
                <a:off x="1176363" y="5561175"/>
                <a:ext cx="54225" cy="5025"/>
              </a:xfrm>
              <a:custGeom>
                <a:avLst/>
                <a:gdLst/>
                <a:ahLst/>
                <a:cxnLst/>
                <a:rect l="l" t="t" r="r" b="b"/>
                <a:pathLst>
                  <a:path w="2169" h="201" fill="none" extrusionOk="0">
                    <a:moveTo>
                      <a:pt x="2168" y="201"/>
                    </a:moveTo>
                    <a:cubicBezTo>
                      <a:pt x="1434" y="134"/>
                      <a:pt x="701" y="67"/>
                      <a:pt x="0" y="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a:off x="1272263" y="5043300"/>
                <a:ext cx="351100" cy="531250"/>
              </a:xfrm>
              <a:custGeom>
                <a:avLst/>
                <a:gdLst/>
                <a:ahLst/>
                <a:cxnLst/>
                <a:rect l="l" t="t" r="r" b="b"/>
                <a:pathLst>
                  <a:path w="14044" h="21250" fill="none" extrusionOk="0">
                    <a:moveTo>
                      <a:pt x="14044" y="1"/>
                    </a:moveTo>
                    <a:cubicBezTo>
                      <a:pt x="10474" y="1035"/>
                      <a:pt x="4670" y="2803"/>
                      <a:pt x="5171" y="7606"/>
                    </a:cubicBezTo>
                    <a:cubicBezTo>
                      <a:pt x="5437" y="10175"/>
                      <a:pt x="7672" y="12109"/>
                      <a:pt x="9407" y="13844"/>
                    </a:cubicBezTo>
                    <a:cubicBezTo>
                      <a:pt x="11008" y="15445"/>
                      <a:pt x="13310" y="18047"/>
                      <a:pt x="10841" y="20048"/>
                    </a:cubicBezTo>
                    <a:cubicBezTo>
                      <a:pt x="9540" y="21082"/>
                      <a:pt x="7405" y="21049"/>
                      <a:pt x="5838" y="21149"/>
                    </a:cubicBezTo>
                    <a:cubicBezTo>
                      <a:pt x="3870" y="21249"/>
                      <a:pt x="1935" y="21216"/>
                      <a:pt x="0" y="21049"/>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1668363" y="5022450"/>
                <a:ext cx="59250" cy="10875"/>
              </a:xfrm>
              <a:custGeom>
                <a:avLst/>
                <a:gdLst/>
                <a:ahLst/>
                <a:cxnLst/>
                <a:rect l="l" t="t" r="r" b="b"/>
                <a:pathLst>
                  <a:path w="2370" h="435" fill="none" extrusionOk="0">
                    <a:moveTo>
                      <a:pt x="2369" y="1"/>
                    </a:moveTo>
                    <a:cubicBezTo>
                      <a:pt x="1569" y="134"/>
                      <a:pt x="768" y="267"/>
                      <a:pt x="1" y="434"/>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33;p3"/>
            <p:cNvGrpSpPr/>
            <p:nvPr/>
          </p:nvGrpSpPr>
          <p:grpSpPr>
            <a:xfrm rot="-4499953" flipH="1">
              <a:off x="480360" y="4707734"/>
              <a:ext cx="488889" cy="473526"/>
              <a:chOff x="3103563" y="2976000"/>
              <a:chExt cx="397800" cy="385300"/>
            </a:xfrm>
          </p:grpSpPr>
          <p:sp>
            <p:nvSpPr>
              <p:cNvPr id="34" name="Google Shape;34;p3"/>
              <p:cNvSpPr/>
              <p:nvPr/>
            </p:nvSpPr>
            <p:spPr>
              <a:xfrm>
                <a:off x="3141088" y="3272875"/>
                <a:ext cx="9200" cy="70900"/>
              </a:xfrm>
              <a:custGeom>
                <a:avLst/>
                <a:gdLst/>
                <a:ahLst/>
                <a:cxnLst/>
                <a:rect l="l" t="t" r="r" b="b"/>
                <a:pathLst>
                  <a:path w="368" h="2836" fill="none" extrusionOk="0">
                    <a:moveTo>
                      <a:pt x="1" y="0"/>
                    </a:moveTo>
                    <a:cubicBezTo>
                      <a:pt x="101" y="968"/>
                      <a:pt x="234" y="1902"/>
                      <a:pt x="367" y="28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3103563" y="2976000"/>
                <a:ext cx="32550" cy="256025"/>
              </a:xfrm>
              <a:custGeom>
                <a:avLst/>
                <a:gdLst/>
                <a:ahLst/>
                <a:cxnLst/>
                <a:rect l="l" t="t" r="r" b="b"/>
                <a:pathLst>
                  <a:path w="1302" h="10241" fill="none" extrusionOk="0">
                    <a:moveTo>
                      <a:pt x="0" y="0"/>
                    </a:moveTo>
                    <a:lnTo>
                      <a:pt x="1301" y="10241"/>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a:off x="3257013" y="3029350"/>
                <a:ext cx="72575" cy="329425"/>
              </a:xfrm>
              <a:custGeom>
                <a:avLst/>
                <a:gdLst/>
                <a:ahLst/>
                <a:cxnLst/>
                <a:rect l="l" t="t" r="r" b="b"/>
                <a:pathLst>
                  <a:path w="2903" h="13177" fill="none" extrusionOk="0">
                    <a:moveTo>
                      <a:pt x="2902" y="1"/>
                    </a:moveTo>
                    <a:cubicBezTo>
                      <a:pt x="1935" y="4404"/>
                      <a:pt x="968" y="8774"/>
                      <a:pt x="0" y="13177"/>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a:off x="3365413" y="3255350"/>
                <a:ext cx="53400" cy="105950"/>
              </a:xfrm>
              <a:custGeom>
                <a:avLst/>
                <a:gdLst/>
                <a:ahLst/>
                <a:cxnLst/>
                <a:rect l="l" t="t" r="r" b="b"/>
                <a:pathLst>
                  <a:path w="2136" h="4238" fill="none" extrusionOk="0">
                    <a:moveTo>
                      <a:pt x="2135" y="1"/>
                    </a:moveTo>
                    <a:lnTo>
                      <a:pt x="1" y="4237"/>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a:off x="3440463" y="3091900"/>
                <a:ext cx="60900" cy="121775"/>
              </a:xfrm>
              <a:custGeom>
                <a:avLst/>
                <a:gdLst/>
                <a:ahLst/>
                <a:cxnLst/>
                <a:rect l="l" t="t" r="r" b="b"/>
                <a:pathLst>
                  <a:path w="2436" h="4871" fill="none" extrusionOk="0">
                    <a:moveTo>
                      <a:pt x="2436" y="1"/>
                    </a:moveTo>
                    <a:lnTo>
                      <a:pt x="1" y="4871"/>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39;p3"/>
            <p:cNvGrpSpPr/>
            <p:nvPr/>
          </p:nvGrpSpPr>
          <p:grpSpPr>
            <a:xfrm flipH="1">
              <a:off x="-319356" y="1865787"/>
              <a:ext cx="802548" cy="757672"/>
              <a:chOff x="5091638" y="5657900"/>
              <a:chExt cx="402825" cy="380300"/>
            </a:xfrm>
          </p:grpSpPr>
          <p:sp>
            <p:nvSpPr>
              <p:cNvPr id="40" name="Google Shape;40;p3"/>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 name="Google Shape;42;p3"/>
            <p:cNvSpPr/>
            <p:nvPr/>
          </p:nvSpPr>
          <p:spPr>
            <a:xfrm rot="1970022" flipH="1">
              <a:off x="1494495" y="-38059"/>
              <a:ext cx="490487" cy="380615"/>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flipH="1">
              <a:off x="6662060" y="-349825"/>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44;p3"/>
          <p:cNvSpPr txBox="1">
            <a:spLocks noGrp="1"/>
          </p:cNvSpPr>
          <p:nvPr>
            <p:ph type="title"/>
          </p:nvPr>
        </p:nvSpPr>
        <p:spPr>
          <a:xfrm>
            <a:off x="4543424" y="2403777"/>
            <a:ext cx="3903900" cy="891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solidFill>
                  <a:schemeClr val="accent1"/>
                </a:solidFill>
                <a:latin typeface="Poppins Black"/>
                <a:ea typeface="Poppins Black"/>
                <a:cs typeface="Poppins Black"/>
                <a:sym typeface="Poppins Black"/>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5" name="Google Shape;45;p3"/>
          <p:cNvSpPr txBox="1">
            <a:spLocks noGrp="1"/>
          </p:cNvSpPr>
          <p:nvPr>
            <p:ph type="body" idx="1"/>
          </p:nvPr>
        </p:nvSpPr>
        <p:spPr>
          <a:xfrm>
            <a:off x="5031824" y="3502680"/>
            <a:ext cx="2927100" cy="573000"/>
          </a:xfrm>
          <a:prstGeom prst="rect">
            <a:avLst/>
          </a:prstGeom>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SzPts val="1400"/>
              <a:buChar char="●"/>
              <a:defRPr>
                <a:solidFill>
                  <a:schemeClr val="dk1"/>
                </a:solidFill>
              </a:defRPr>
            </a:lvl1pPr>
            <a:lvl2pPr marL="914400" lvl="1" indent="-317500" rtl="0">
              <a:spcBef>
                <a:spcPts val="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6" name="Google Shape;46;p3"/>
          <p:cNvSpPr txBox="1">
            <a:spLocks noGrp="1"/>
          </p:cNvSpPr>
          <p:nvPr>
            <p:ph type="title" idx="2" hasCustomPrompt="1"/>
          </p:nvPr>
        </p:nvSpPr>
        <p:spPr>
          <a:xfrm>
            <a:off x="5623724" y="1069299"/>
            <a:ext cx="1743300" cy="1181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000"/>
              <a:buNone/>
              <a:defRPr sz="9000">
                <a:solidFill>
                  <a:schemeClr val="accent1"/>
                </a:solidFill>
                <a:latin typeface="Poppins Black"/>
                <a:ea typeface="Poppins Black"/>
                <a:cs typeface="Poppins Black"/>
                <a:sym typeface="Poppins Black"/>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39"/>
        <p:cNvGrpSpPr/>
        <p:nvPr/>
      </p:nvGrpSpPr>
      <p:grpSpPr>
        <a:xfrm>
          <a:off x="0" y="0"/>
          <a:ext cx="0" cy="0"/>
          <a:chOff x="0" y="0"/>
          <a:chExt cx="0" cy="0"/>
        </a:xfrm>
      </p:grpSpPr>
      <p:sp>
        <p:nvSpPr>
          <p:cNvPr id="140" name="Google Shape;140;p8"/>
          <p:cNvSpPr txBox="1">
            <a:spLocks noGrp="1"/>
          </p:cNvSpPr>
          <p:nvPr>
            <p:ph type="title"/>
          </p:nvPr>
        </p:nvSpPr>
        <p:spPr>
          <a:xfrm>
            <a:off x="1132050" y="1502351"/>
            <a:ext cx="6879900" cy="17397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7200">
                <a:solidFill>
                  <a:schemeClr val="lt1"/>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9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_5">
    <p:spTree>
      <p:nvGrpSpPr>
        <p:cNvPr id="1" name="Shape 638"/>
        <p:cNvGrpSpPr/>
        <p:nvPr/>
      </p:nvGrpSpPr>
      <p:grpSpPr>
        <a:xfrm>
          <a:off x="0" y="0"/>
          <a:ext cx="0" cy="0"/>
          <a:chOff x="0" y="0"/>
          <a:chExt cx="0" cy="0"/>
        </a:xfrm>
      </p:grpSpPr>
      <p:sp>
        <p:nvSpPr>
          <p:cNvPr id="639" name="Google Shape;639;p31"/>
          <p:cNvSpPr/>
          <p:nvPr/>
        </p:nvSpPr>
        <p:spPr>
          <a:xfrm>
            <a:off x="1641870" y="-382756"/>
            <a:ext cx="5872522" cy="4588842"/>
          </a:xfrm>
          <a:custGeom>
            <a:avLst/>
            <a:gdLst/>
            <a:ahLst/>
            <a:cxnLst/>
            <a:rect l="l" t="t" r="r" b="b"/>
            <a:pathLst>
              <a:path w="173461" h="135554" extrusionOk="0">
                <a:moveTo>
                  <a:pt x="116684" y="1"/>
                </a:moveTo>
                <a:cubicBezTo>
                  <a:pt x="115570" y="1"/>
                  <a:pt x="114430" y="48"/>
                  <a:pt x="113266" y="146"/>
                </a:cubicBezTo>
                <a:cubicBezTo>
                  <a:pt x="90177" y="2065"/>
                  <a:pt x="85202" y="26715"/>
                  <a:pt x="69722" y="38031"/>
                </a:cubicBezTo>
                <a:cubicBezTo>
                  <a:pt x="66333" y="40523"/>
                  <a:pt x="61074" y="40996"/>
                  <a:pt x="55446" y="40996"/>
                </a:cubicBezTo>
                <a:cubicBezTo>
                  <a:pt x="51991" y="40996"/>
                  <a:pt x="48396" y="40818"/>
                  <a:pt x="45010" y="40818"/>
                </a:cubicBezTo>
                <a:cubicBezTo>
                  <a:pt x="40738" y="40818"/>
                  <a:pt x="36797" y="41102"/>
                  <a:pt x="33886" y="42389"/>
                </a:cubicBezTo>
                <a:cubicBezTo>
                  <a:pt x="5236" y="55137"/>
                  <a:pt x="0" y="96469"/>
                  <a:pt x="15675" y="115818"/>
                </a:cubicBezTo>
                <a:cubicBezTo>
                  <a:pt x="26484" y="129168"/>
                  <a:pt x="41570" y="135554"/>
                  <a:pt x="61921" y="135554"/>
                </a:cubicBezTo>
                <a:cubicBezTo>
                  <a:pt x="67102" y="135554"/>
                  <a:pt x="72623" y="135140"/>
                  <a:pt x="78503" y="134322"/>
                </a:cubicBezTo>
                <a:cubicBezTo>
                  <a:pt x="107445" y="130289"/>
                  <a:pt x="127933" y="128533"/>
                  <a:pt x="150696" y="104144"/>
                </a:cubicBezTo>
                <a:cubicBezTo>
                  <a:pt x="173460" y="79721"/>
                  <a:pt x="165785" y="41088"/>
                  <a:pt x="149721" y="16568"/>
                </a:cubicBezTo>
                <a:cubicBezTo>
                  <a:pt x="149721" y="16568"/>
                  <a:pt x="137669" y="1"/>
                  <a:pt x="116684" y="1"/>
                </a:cubicBezTo>
                <a:close/>
              </a:path>
            </a:pathLst>
          </a:custGeom>
          <a:solidFill>
            <a:srgbClr val="FFC8C8">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0" name="Google Shape;640;p31"/>
          <p:cNvGrpSpPr/>
          <p:nvPr/>
        </p:nvGrpSpPr>
        <p:grpSpPr>
          <a:xfrm rot="2118701">
            <a:off x="8055365" y="4614867"/>
            <a:ext cx="677494" cy="678539"/>
            <a:chOff x="1176363" y="5022450"/>
            <a:chExt cx="551250" cy="552100"/>
          </a:xfrm>
        </p:grpSpPr>
        <p:sp>
          <p:nvSpPr>
            <p:cNvPr id="641" name="Google Shape;641;p31"/>
            <p:cNvSpPr/>
            <p:nvPr/>
          </p:nvSpPr>
          <p:spPr>
            <a:xfrm>
              <a:off x="1176363" y="5561175"/>
              <a:ext cx="54225" cy="5025"/>
            </a:xfrm>
            <a:custGeom>
              <a:avLst/>
              <a:gdLst/>
              <a:ahLst/>
              <a:cxnLst/>
              <a:rect l="l" t="t" r="r" b="b"/>
              <a:pathLst>
                <a:path w="2169" h="201" fill="none" extrusionOk="0">
                  <a:moveTo>
                    <a:pt x="2168" y="201"/>
                  </a:moveTo>
                  <a:cubicBezTo>
                    <a:pt x="1434" y="134"/>
                    <a:pt x="701" y="67"/>
                    <a:pt x="0" y="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1"/>
            <p:cNvSpPr/>
            <p:nvPr/>
          </p:nvSpPr>
          <p:spPr>
            <a:xfrm>
              <a:off x="1272263" y="5043300"/>
              <a:ext cx="351100" cy="531250"/>
            </a:xfrm>
            <a:custGeom>
              <a:avLst/>
              <a:gdLst/>
              <a:ahLst/>
              <a:cxnLst/>
              <a:rect l="l" t="t" r="r" b="b"/>
              <a:pathLst>
                <a:path w="14044" h="21250" fill="none" extrusionOk="0">
                  <a:moveTo>
                    <a:pt x="14044" y="1"/>
                  </a:moveTo>
                  <a:cubicBezTo>
                    <a:pt x="10474" y="1035"/>
                    <a:pt x="4670" y="2803"/>
                    <a:pt x="5171" y="7606"/>
                  </a:cubicBezTo>
                  <a:cubicBezTo>
                    <a:pt x="5437" y="10175"/>
                    <a:pt x="7672" y="12109"/>
                    <a:pt x="9407" y="13844"/>
                  </a:cubicBezTo>
                  <a:cubicBezTo>
                    <a:pt x="11008" y="15445"/>
                    <a:pt x="13310" y="18047"/>
                    <a:pt x="10841" y="20048"/>
                  </a:cubicBezTo>
                  <a:cubicBezTo>
                    <a:pt x="9540" y="21082"/>
                    <a:pt x="7405" y="21049"/>
                    <a:pt x="5838" y="21149"/>
                  </a:cubicBezTo>
                  <a:cubicBezTo>
                    <a:pt x="3870" y="21249"/>
                    <a:pt x="1935" y="21216"/>
                    <a:pt x="0" y="21049"/>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1"/>
            <p:cNvSpPr/>
            <p:nvPr/>
          </p:nvSpPr>
          <p:spPr>
            <a:xfrm>
              <a:off x="1668363" y="5022450"/>
              <a:ext cx="59250" cy="10875"/>
            </a:xfrm>
            <a:custGeom>
              <a:avLst/>
              <a:gdLst/>
              <a:ahLst/>
              <a:cxnLst/>
              <a:rect l="l" t="t" r="r" b="b"/>
              <a:pathLst>
                <a:path w="2370" h="435" fill="none" extrusionOk="0">
                  <a:moveTo>
                    <a:pt x="2369" y="1"/>
                  </a:moveTo>
                  <a:cubicBezTo>
                    <a:pt x="1569" y="134"/>
                    <a:pt x="768" y="267"/>
                    <a:pt x="1" y="434"/>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4" name="Google Shape;644;p31"/>
          <p:cNvGrpSpPr/>
          <p:nvPr/>
        </p:nvGrpSpPr>
        <p:grpSpPr>
          <a:xfrm>
            <a:off x="4279080" y="-217675"/>
            <a:ext cx="802548" cy="757672"/>
            <a:chOff x="5091638" y="5657900"/>
            <a:chExt cx="402825" cy="380300"/>
          </a:xfrm>
        </p:grpSpPr>
        <p:sp>
          <p:nvSpPr>
            <p:cNvPr id="645" name="Google Shape;645;p31"/>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1"/>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7" name="Google Shape;647;p31"/>
          <p:cNvGrpSpPr/>
          <p:nvPr/>
        </p:nvGrpSpPr>
        <p:grpSpPr>
          <a:xfrm rot="-2700000">
            <a:off x="8122004" y="133581"/>
            <a:ext cx="544210" cy="401775"/>
            <a:chOff x="3525538" y="7232375"/>
            <a:chExt cx="442825" cy="326925"/>
          </a:xfrm>
        </p:grpSpPr>
        <p:sp>
          <p:nvSpPr>
            <p:cNvPr id="648" name="Google Shape;648;p31"/>
            <p:cNvSpPr/>
            <p:nvPr/>
          </p:nvSpPr>
          <p:spPr>
            <a:xfrm>
              <a:off x="3940838" y="7344950"/>
              <a:ext cx="27525" cy="37550"/>
            </a:xfrm>
            <a:custGeom>
              <a:avLst/>
              <a:gdLst/>
              <a:ahLst/>
              <a:cxnLst/>
              <a:rect l="l" t="t" r="r" b="b"/>
              <a:pathLst>
                <a:path w="1101" h="1502" fill="none" extrusionOk="0">
                  <a:moveTo>
                    <a:pt x="0" y="0"/>
                  </a:moveTo>
                  <a:cubicBezTo>
                    <a:pt x="367" y="501"/>
                    <a:pt x="734" y="1001"/>
                    <a:pt x="1101" y="1502"/>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1"/>
            <p:cNvSpPr/>
            <p:nvPr/>
          </p:nvSpPr>
          <p:spPr>
            <a:xfrm>
              <a:off x="3859113" y="7232375"/>
              <a:ext cx="53375" cy="73400"/>
            </a:xfrm>
            <a:custGeom>
              <a:avLst/>
              <a:gdLst/>
              <a:ahLst/>
              <a:cxnLst/>
              <a:rect l="l" t="t" r="r" b="b"/>
              <a:pathLst>
                <a:path w="2135" h="2936" fill="none" extrusionOk="0">
                  <a:moveTo>
                    <a:pt x="0" y="0"/>
                  </a:moveTo>
                  <a:lnTo>
                    <a:pt x="2135" y="2936"/>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1"/>
            <p:cNvSpPr/>
            <p:nvPr/>
          </p:nvSpPr>
          <p:spPr>
            <a:xfrm>
              <a:off x="3744013" y="7307425"/>
              <a:ext cx="25" cy="251875"/>
            </a:xfrm>
            <a:custGeom>
              <a:avLst/>
              <a:gdLst/>
              <a:ahLst/>
              <a:cxnLst/>
              <a:rect l="l" t="t" r="r" b="b"/>
              <a:pathLst>
                <a:path w="1" h="10075" fill="none" extrusionOk="0">
                  <a:moveTo>
                    <a:pt x="1" y="0"/>
                  </a:moveTo>
                  <a:lnTo>
                    <a:pt x="1" y="10074"/>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1"/>
            <p:cNvSpPr/>
            <p:nvPr/>
          </p:nvSpPr>
          <p:spPr>
            <a:xfrm>
              <a:off x="3525538" y="7470875"/>
              <a:ext cx="25875" cy="88425"/>
            </a:xfrm>
            <a:custGeom>
              <a:avLst/>
              <a:gdLst/>
              <a:ahLst/>
              <a:cxnLst/>
              <a:rect l="l" t="t" r="r" b="b"/>
              <a:pathLst>
                <a:path w="1035" h="3537" fill="none" extrusionOk="0">
                  <a:moveTo>
                    <a:pt x="1034" y="0"/>
                  </a:moveTo>
                  <a:cubicBezTo>
                    <a:pt x="701" y="1168"/>
                    <a:pt x="334" y="2335"/>
                    <a:pt x="0" y="35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1"/>
            <p:cNvSpPr/>
            <p:nvPr/>
          </p:nvSpPr>
          <p:spPr>
            <a:xfrm>
              <a:off x="3563888" y="7382475"/>
              <a:ext cx="14200" cy="47550"/>
            </a:xfrm>
            <a:custGeom>
              <a:avLst/>
              <a:gdLst/>
              <a:ahLst/>
              <a:cxnLst/>
              <a:rect l="l" t="t" r="r" b="b"/>
              <a:pathLst>
                <a:path w="568" h="1902" fill="none" extrusionOk="0">
                  <a:moveTo>
                    <a:pt x="568" y="1"/>
                  </a:moveTo>
                  <a:lnTo>
                    <a:pt x="1" y="1902"/>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3" name="Google Shape;653;p31"/>
          <p:cNvSpPr/>
          <p:nvPr/>
        </p:nvSpPr>
        <p:spPr>
          <a:xfrm rot="-1970022">
            <a:off x="542141" y="249203"/>
            <a:ext cx="490487" cy="380615"/>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1"/>
          <p:cNvSpPr/>
          <p:nvPr/>
        </p:nvSpPr>
        <p:spPr>
          <a:xfrm>
            <a:off x="8280338" y="2100450"/>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1"/>
          <p:cNvSpPr/>
          <p:nvPr/>
        </p:nvSpPr>
        <p:spPr>
          <a:xfrm>
            <a:off x="-223662" y="3085975"/>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1"/>
          <p:cNvSpPr/>
          <p:nvPr/>
        </p:nvSpPr>
        <p:spPr>
          <a:xfrm rot="-2488583">
            <a:off x="4320976" y="4395219"/>
            <a:ext cx="502051" cy="389589"/>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7" name="Google Shape;657;p31"/>
          <p:cNvGrpSpPr/>
          <p:nvPr/>
        </p:nvGrpSpPr>
        <p:grpSpPr>
          <a:xfrm rot="-2700000">
            <a:off x="62342" y="4668581"/>
            <a:ext cx="544210" cy="401775"/>
            <a:chOff x="3525538" y="7232375"/>
            <a:chExt cx="442825" cy="326925"/>
          </a:xfrm>
        </p:grpSpPr>
        <p:sp>
          <p:nvSpPr>
            <p:cNvPr id="658" name="Google Shape;658;p31"/>
            <p:cNvSpPr/>
            <p:nvPr/>
          </p:nvSpPr>
          <p:spPr>
            <a:xfrm>
              <a:off x="3940838" y="7344950"/>
              <a:ext cx="27525" cy="37550"/>
            </a:xfrm>
            <a:custGeom>
              <a:avLst/>
              <a:gdLst/>
              <a:ahLst/>
              <a:cxnLst/>
              <a:rect l="l" t="t" r="r" b="b"/>
              <a:pathLst>
                <a:path w="1101" h="1502" fill="none" extrusionOk="0">
                  <a:moveTo>
                    <a:pt x="0" y="0"/>
                  </a:moveTo>
                  <a:cubicBezTo>
                    <a:pt x="367" y="501"/>
                    <a:pt x="734" y="1001"/>
                    <a:pt x="1101" y="1502"/>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1"/>
            <p:cNvSpPr/>
            <p:nvPr/>
          </p:nvSpPr>
          <p:spPr>
            <a:xfrm>
              <a:off x="3859113" y="7232375"/>
              <a:ext cx="53375" cy="73400"/>
            </a:xfrm>
            <a:custGeom>
              <a:avLst/>
              <a:gdLst/>
              <a:ahLst/>
              <a:cxnLst/>
              <a:rect l="l" t="t" r="r" b="b"/>
              <a:pathLst>
                <a:path w="2135" h="2936" fill="none" extrusionOk="0">
                  <a:moveTo>
                    <a:pt x="0" y="0"/>
                  </a:moveTo>
                  <a:lnTo>
                    <a:pt x="2135" y="2936"/>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1"/>
            <p:cNvSpPr/>
            <p:nvPr/>
          </p:nvSpPr>
          <p:spPr>
            <a:xfrm>
              <a:off x="3744013" y="7307425"/>
              <a:ext cx="25" cy="251875"/>
            </a:xfrm>
            <a:custGeom>
              <a:avLst/>
              <a:gdLst/>
              <a:ahLst/>
              <a:cxnLst/>
              <a:rect l="l" t="t" r="r" b="b"/>
              <a:pathLst>
                <a:path w="1" h="10075" fill="none" extrusionOk="0">
                  <a:moveTo>
                    <a:pt x="1" y="0"/>
                  </a:moveTo>
                  <a:lnTo>
                    <a:pt x="1" y="10074"/>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1"/>
            <p:cNvSpPr/>
            <p:nvPr/>
          </p:nvSpPr>
          <p:spPr>
            <a:xfrm>
              <a:off x="3525538" y="7470875"/>
              <a:ext cx="25875" cy="88425"/>
            </a:xfrm>
            <a:custGeom>
              <a:avLst/>
              <a:gdLst/>
              <a:ahLst/>
              <a:cxnLst/>
              <a:rect l="l" t="t" r="r" b="b"/>
              <a:pathLst>
                <a:path w="1035" h="3537" fill="none" extrusionOk="0">
                  <a:moveTo>
                    <a:pt x="1034" y="0"/>
                  </a:moveTo>
                  <a:cubicBezTo>
                    <a:pt x="701" y="1168"/>
                    <a:pt x="334" y="2335"/>
                    <a:pt x="0" y="35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1"/>
            <p:cNvSpPr/>
            <p:nvPr/>
          </p:nvSpPr>
          <p:spPr>
            <a:xfrm>
              <a:off x="3563888" y="7382475"/>
              <a:ext cx="14200" cy="47550"/>
            </a:xfrm>
            <a:custGeom>
              <a:avLst/>
              <a:gdLst/>
              <a:ahLst/>
              <a:cxnLst/>
              <a:rect l="l" t="t" r="r" b="b"/>
              <a:pathLst>
                <a:path w="568" h="1902" fill="none" extrusionOk="0">
                  <a:moveTo>
                    <a:pt x="568" y="1"/>
                  </a:moveTo>
                  <a:lnTo>
                    <a:pt x="1" y="1902"/>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5_2">
    <p:spTree>
      <p:nvGrpSpPr>
        <p:cNvPr id="1" name="Shape 663"/>
        <p:cNvGrpSpPr/>
        <p:nvPr/>
      </p:nvGrpSpPr>
      <p:grpSpPr>
        <a:xfrm>
          <a:off x="0" y="0"/>
          <a:ext cx="0" cy="0"/>
          <a:chOff x="0" y="0"/>
          <a:chExt cx="0" cy="0"/>
        </a:xfrm>
      </p:grpSpPr>
      <p:grpSp>
        <p:nvGrpSpPr>
          <p:cNvPr id="664" name="Google Shape;664;p32"/>
          <p:cNvGrpSpPr/>
          <p:nvPr/>
        </p:nvGrpSpPr>
        <p:grpSpPr>
          <a:xfrm rot="2118701">
            <a:off x="-89872" y="4448521"/>
            <a:ext cx="677494" cy="678539"/>
            <a:chOff x="1176363" y="5022450"/>
            <a:chExt cx="551250" cy="552100"/>
          </a:xfrm>
        </p:grpSpPr>
        <p:sp>
          <p:nvSpPr>
            <p:cNvPr id="665" name="Google Shape;665;p32"/>
            <p:cNvSpPr/>
            <p:nvPr/>
          </p:nvSpPr>
          <p:spPr>
            <a:xfrm>
              <a:off x="1176363" y="5561175"/>
              <a:ext cx="54225" cy="5025"/>
            </a:xfrm>
            <a:custGeom>
              <a:avLst/>
              <a:gdLst/>
              <a:ahLst/>
              <a:cxnLst/>
              <a:rect l="l" t="t" r="r" b="b"/>
              <a:pathLst>
                <a:path w="2169" h="201" fill="none" extrusionOk="0">
                  <a:moveTo>
                    <a:pt x="2168" y="201"/>
                  </a:moveTo>
                  <a:cubicBezTo>
                    <a:pt x="1434" y="134"/>
                    <a:pt x="701" y="67"/>
                    <a:pt x="0" y="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2"/>
            <p:cNvSpPr/>
            <p:nvPr/>
          </p:nvSpPr>
          <p:spPr>
            <a:xfrm>
              <a:off x="1272263" y="5043300"/>
              <a:ext cx="351100" cy="531250"/>
            </a:xfrm>
            <a:custGeom>
              <a:avLst/>
              <a:gdLst/>
              <a:ahLst/>
              <a:cxnLst/>
              <a:rect l="l" t="t" r="r" b="b"/>
              <a:pathLst>
                <a:path w="14044" h="21250" fill="none" extrusionOk="0">
                  <a:moveTo>
                    <a:pt x="14044" y="1"/>
                  </a:moveTo>
                  <a:cubicBezTo>
                    <a:pt x="10474" y="1035"/>
                    <a:pt x="4670" y="2803"/>
                    <a:pt x="5171" y="7606"/>
                  </a:cubicBezTo>
                  <a:cubicBezTo>
                    <a:pt x="5437" y="10175"/>
                    <a:pt x="7672" y="12109"/>
                    <a:pt x="9407" y="13844"/>
                  </a:cubicBezTo>
                  <a:cubicBezTo>
                    <a:pt x="11008" y="15445"/>
                    <a:pt x="13310" y="18047"/>
                    <a:pt x="10841" y="20048"/>
                  </a:cubicBezTo>
                  <a:cubicBezTo>
                    <a:pt x="9540" y="21082"/>
                    <a:pt x="7405" y="21049"/>
                    <a:pt x="5838" y="21149"/>
                  </a:cubicBezTo>
                  <a:cubicBezTo>
                    <a:pt x="3870" y="21249"/>
                    <a:pt x="1935" y="21216"/>
                    <a:pt x="0" y="21049"/>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2"/>
            <p:cNvSpPr/>
            <p:nvPr/>
          </p:nvSpPr>
          <p:spPr>
            <a:xfrm>
              <a:off x="1668363" y="5022450"/>
              <a:ext cx="59250" cy="10875"/>
            </a:xfrm>
            <a:custGeom>
              <a:avLst/>
              <a:gdLst/>
              <a:ahLst/>
              <a:cxnLst/>
              <a:rect l="l" t="t" r="r" b="b"/>
              <a:pathLst>
                <a:path w="2370" h="435" fill="none" extrusionOk="0">
                  <a:moveTo>
                    <a:pt x="2369" y="1"/>
                  </a:moveTo>
                  <a:cubicBezTo>
                    <a:pt x="1569" y="134"/>
                    <a:pt x="768" y="267"/>
                    <a:pt x="1" y="434"/>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8" name="Google Shape;668;p32"/>
          <p:cNvGrpSpPr/>
          <p:nvPr/>
        </p:nvGrpSpPr>
        <p:grpSpPr>
          <a:xfrm rot="4499953">
            <a:off x="8586036" y="4154351"/>
            <a:ext cx="488889" cy="473526"/>
            <a:chOff x="3103563" y="2976000"/>
            <a:chExt cx="397800" cy="385300"/>
          </a:xfrm>
        </p:grpSpPr>
        <p:sp>
          <p:nvSpPr>
            <p:cNvPr id="669" name="Google Shape;669;p32"/>
            <p:cNvSpPr/>
            <p:nvPr/>
          </p:nvSpPr>
          <p:spPr>
            <a:xfrm>
              <a:off x="3141088" y="3272875"/>
              <a:ext cx="9200" cy="70900"/>
            </a:xfrm>
            <a:custGeom>
              <a:avLst/>
              <a:gdLst/>
              <a:ahLst/>
              <a:cxnLst/>
              <a:rect l="l" t="t" r="r" b="b"/>
              <a:pathLst>
                <a:path w="368" h="2836" fill="none" extrusionOk="0">
                  <a:moveTo>
                    <a:pt x="1" y="0"/>
                  </a:moveTo>
                  <a:cubicBezTo>
                    <a:pt x="101" y="968"/>
                    <a:pt x="234" y="1902"/>
                    <a:pt x="367" y="28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2"/>
            <p:cNvSpPr/>
            <p:nvPr/>
          </p:nvSpPr>
          <p:spPr>
            <a:xfrm>
              <a:off x="3103563" y="2976000"/>
              <a:ext cx="32550" cy="256025"/>
            </a:xfrm>
            <a:custGeom>
              <a:avLst/>
              <a:gdLst/>
              <a:ahLst/>
              <a:cxnLst/>
              <a:rect l="l" t="t" r="r" b="b"/>
              <a:pathLst>
                <a:path w="1302" h="10241" fill="none" extrusionOk="0">
                  <a:moveTo>
                    <a:pt x="0" y="0"/>
                  </a:moveTo>
                  <a:lnTo>
                    <a:pt x="1301" y="10241"/>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2"/>
            <p:cNvSpPr/>
            <p:nvPr/>
          </p:nvSpPr>
          <p:spPr>
            <a:xfrm>
              <a:off x="3257013" y="3029350"/>
              <a:ext cx="72575" cy="329425"/>
            </a:xfrm>
            <a:custGeom>
              <a:avLst/>
              <a:gdLst/>
              <a:ahLst/>
              <a:cxnLst/>
              <a:rect l="l" t="t" r="r" b="b"/>
              <a:pathLst>
                <a:path w="2903" h="13177" fill="none" extrusionOk="0">
                  <a:moveTo>
                    <a:pt x="2902" y="1"/>
                  </a:moveTo>
                  <a:cubicBezTo>
                    <a:pt x="1935" y="4404"/>
                    <a:pt x="968" y="8774"/>
                    <a:pt x="0" y="13177"/>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2"/>
            <p:cNvSpPr/>
            <p:nvPr/>
          </p:nvSpPr>
          <p:spPr>
            <a:xfrm>
              <a:off x="3365413" y="3255350"/>
              <a:ext cx="53400" cy="105950"/>
            </a:xfrm>
            <a:custGeom>
              <a:avLst/>
              <a:gdLst/>
              <a:ahLst/>
              <a:cxnLst/>
              <a:rect l="l" t="t" r="r" b="b"/>
              <a:pathLst>
                <a:path w="2136" h="4238" fill="none" extrusionOk="0">
                  <a:moveTo>
                    <a:pt x="2135" y="1"/>
                  </a:moveTo>
                  <a:lnTo>
                    <a:pt x="1" y="4237"/>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2"/>
            <p:cNvSpPr/>
            <p:nvPr/>
          </p:nvSpPr>
          <p:spPr>
            <a:xfrm>
              <a:off x="3440463" y="3091900"/>
              <a:ext cx="60900" cy="121775"/>
            </a:xfrm>
            <a:custGeom>
              <a:avLst/>
              <a:gdLst/>
              <a:ahLst/>
              <a:cxnLst/>
              <a:rect l="l" t="t" r="r" b="b"/>
              <a:pathLst>
                <a:path w="2436" h="4871" fill="none" extrusionOk="0">
                  <a:moveTo>
                    <a:pt x="2436" y="1"/>
                  </a:moveTo>
                  <a:lnTo>
                    <a:pt x="1" y="4871"/>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4" name="Google Shape;674;p32"/>
          <p:cNvGrpSpPr/>
          <p:nvPr/>
        </p:nvGrpSpPr>
        <p:grpSpPr>
          <a:xfrm>
            <a:off x="8775705" y="1852317"/>
            <a:ext cx="802548" cy="757672"/>
            <a:chOff x="5091638" y="5657900"/>
            <a:chExt cx="402825" cy="380300"/>
          </a:xfrm>
        </p:grpSpPr>
        <p:sp>
          <p:nvSpPr>
            <p:cNvPr id="675" name="Google Shape;675;p32"/>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2"/>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7" name="Google Shape;677;p32"/>
          <p:cNvGrpSpPr/>
          <p:nvPr/>
        </p:nvGrpSpPr>
        <p:grpSpPr>
          <a:xfrm rot="6300047">
            <a:off x="658879" y="105306"/>
            <a:ext cx="544223" cy="401785"/>
            <a:chOff x="3525538" y="7232375"/>
            <a:chExt cx="442825" cy="326925"/>
          </a:xfrm>
        </p:grpSpPr>
        <p:sp>
          <p:nvSpPr>
            <p:cNvPr id="678" name="Google Shape;678;p32"/>
            <p:cNvSpPr/>
            <p:nvPr/>
          </p:nvSpPr>
          <p:spPr>
            <a:xfrm>
              <a:off x="3940838" y="7344950"/>
              <a:ext cx="27525" cy="37550"/>
            </a:xfrm>
            <a:custGeom>
              <a:avLst/>
              <a:gdLst/>
              <a:ahLst/>
              <a:cxnLst/>
              <a:rect l="l" t="t" r="r" b="b"/>
              <a:pathLst>
                <a:path w="1101" h="1502" fill="none" extrusionOk="0">
                  <a:moveTo>
                    <a:pt x="0" y="0"/>
                  </a:moveTo>
                  <a:cubicBezTo>
                    <a:pt x="367" y="501"/>
                    <a:pt x="734" y="1001"/>
                    <a:pt x="1101" y="1502"/>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2"/>
            <p:cNvSpPr/>
            <p:nvPr/>
          </p:nvSpPr>
          <p:spPr>
            <a:xfrm>
              <a:off x="3859113" y="7232375"/>
              <a:ext cx="53375" cy="73400"/>
            </a:xfrm>
            <a:custGeom>
              <a:avLst/>
              <a:gdLst/>
              <a:ahLst/>
              <a:cxnLst/>
              <a:rect l="l" t="t" r="r" b="b"/>
              <a:pathLst>
                <a:path w="2135" h="2936" fill="none" extrusionOk="0">
                  <a:moveTo>
                    <a:pt x="0" y="0"/>
                  </a:moveTo>
                  <a:lnTo>
                    <a:pt x="2135" y="2936"/>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2"/>
            <p:cNvSpPr/>
            <p:nvPr/>
          </p:nvSpPr>
          <p:spPr>
            <a:xfrm>
              <a:off x="3744013" y="7307425"/>
              <a:ext cx="25" cy="251875"/>
            </a:xfrm>
            <a:custGeom>
              <a:avLst/>
              <a:gdLst/>
              <a:ahLst/>
              <a:cxnLst/>
              <a:rect l="l" t="t" r="r" b="b"/>
              <a:pathLst>
                <a:path w="1" h="10075" fill="none" extrusionOk="0">
                  <a:moveTo>
                    <a:pt x="1" y="0"/>
                  </a:moveTo>
                  <a:lnTo>
                    <a:pt x="1" y="10074"/>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2"/>
            <p:cNvSpPr/>
            <p:nvPr/>
          </p:nvSpPr>
          <p:spPr>
            <a:xfrm>
              <a:off x="3525538" y="7470875"/>
              <a:ext cx="25875" cy="88425"/>
            </a:xfrm>
            <a:custGeom>
              <a:avLst/>
              <a:gdLst/>
              <a:ahLst/>
              <a:cxnLst/>
              <a:rect l="l" t="t" r="r" b="b"/>
              <a:pathLst>
                <a:path w="1035" h="3537" fill="none" extrusionOk="0">
                  <a:moveTo>
                    <a:pt x="1034" y="0"/>
                  </a:moveTo>
                  <a:cubicBezTo>
                    <a:pt x="701" y="1168"/>
                    <a:pt x="334" y="2335"/>
                    <a:pt x="0" y="35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2"/>
            <p:cNvSpPr/>
            <p:nvPr/>
          </p:nvSpPr>
          <p:spPr>
            <a:xfrm>
              <a:off x="3563888" y="7382475"/>
              <a:ext cx="14200" cy="47550"/>
            </a:xfrm>
            <a:custGeom>
              <a:avLst/>
              <a:gdLst/>
              <a:ahLst/>
              <a:cxnLst/>
              <a:rect l="l" t="t" r="r" b="b"/>
              <a:pathLst>
                <a:path w="568" h="1902" fill="none" extrusionOk="0">
                  <a:moveTo>
                    <a:pt x="568" y="1"/>
                  </a:moveTo>
                  <a:lnTo>
                    <a:pt x="1" y="1902"/>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3" name="Google Shape;683;p32"/>
          <p:cNvSpPr/>
          <p:nvPr/>
        </p:nvSpPr>
        <p:spPr>
          <a:xfrm rot="-1970022">
            <a:off x="8010341" y="300657"/>
            <a:ext cx="490487" cy="380615"/>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2"/>
          <p:cNvSpPr/>
          <p:nvPr/>
        </p:nvSpPr>
        <p:spPr>
          <a:xfrm rot="3983561">
            <a:off x="-133752" y="2221225"/>
            <a:ext cx="502066" cy="389601"/>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2"/>
          <p:cNvSpPr/>
          <p:nvPr/>
        </p:nvSpPr>
        <p:spPr>
          <a:xfrm rot="5799132" flipH="1">
            <a:off x="1688421" y="381956"/>
            <a:ext cx="5186525" cy="4513894"/>
          </a:xfrm>
          <a:custGeom>
            <a:avLst/>
            <a:gdLst/>
            <a:ahLst/>
            <a:cxnLst/>
            <a:rect l="l" t="t" r="r" b="b"/>
            <a:pathLst>
              <a:path w="202979" h="179447" extrusionOk="0">
                <a:moveTo>
                  <a:pt x="153674" y="1"/>
                </a:moveTo>
                <a:cubicBezTo>
                  <a:pt x="134554" y="1"/>
                  <a:pt x="120742" y="16799"/>
                  <a:pt x="92700" y="22903"/>
                </a:cubicBezTo>
                <a:cubicBezTo>
                  <a:pt x="59476" y="30141"/>
                  <a:pt x="49770" y="27172"/>
                  <a:pt x="24885" y="50956"/>
                </a:cubicBezTo>
                <a:cubicBezTo>
                  <a:pt x="1" y="74740"/>
                  <a:pt x="1702" y="119472"/>
                  <a:pt x="28554" y="147725"/>
                </a:cubicBezTo>
                <a:cubicBezTo>
                  <a:pt x="55374" y="175979"/>
                  <a:pt x="83794" y="178981"/>
                  <a:pt x="83794" y="178981"/>
                </a:cubicBezTo>
                <a:cubicBezTo>
                  <a:pt x="83794" y="178981"/>
                  <a:pt x="86847" y="179447"/>
                  <a:pt x="91893" y="179447"/>
                </a:cubicBezTo>
                <a:cubicBezTo>
                  <a:pt x="103553" y="179447"/>
                  <a:pt x="125856" y="176961"/>
                  <a:pt x="145738" y="160501"/>
                </a:cubicBezTo>
                <a:cubicBezTo>
                  <a:pt x="174192" y="136951"/>
                  <a:pt x="184566" y="98857"/>
                  <a:pt x="193772" y="68202"/>
                </a:cubicBezTo>
                <a:cubicBezTo>
                  <a:pt x="202979" y="37546"/>
                  <a:pt x="190804" y="10427"/>
                  <a:pt x="165018" y="1921"/>
                </a:cubicBezTo>
                <a:cubicBezTo>
                  <a:pt x="160969" y="582"/>
                  <a:pt x="157230" y="1"/>
                  <a:pt x="153674" y="1"/>
                </a:cubicBezTo>
                <a:close/>
              </a:path>
            </a:pathLst>
          </a:custGeom>
          <a:solidFill>
            <a:srgbClr val="FFC8C8">
              <a:alpha val="325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5_2_1">
    <p:spTree>
      <p:nvGrpSpPr>
        <p:cNvPr id="1" name="Shape 686"/>
        <p:cNvGrpSpPr/>
        <p:nvPr/>
      </p:nvGrpSpPr>
      <p:grpSpPr>
        <a:xfrm>
          <a:off x="0" y="0"/>
          <a:ext cx="0" cy="0"/>
          <a:chOff x="0" y="0"/>
          <a:chExt cx="0" cy="0"/>
        </a:xfrm>
      </p:grpSpPr>
      <p:grpSp>
        <p:nvGrpSpPr>
          <p:cNvPr id="687" name="Google Shape;687;p33"/>
          <p:cNvGrpSpPr/>
          <p:nvPr/>
        </p:nvGrpSpPr>
        <p:grpSpPr>
          <a:xfrm rot="2118701">
            <a:off x="6940695" y="1495979"/>
            <a:ext cx="677494" cy="678539"/>
            <a:chOff x="1176363" y="5022450"/>
            <a:chExt cx="551250" cy="552100"/>
          </a:xfrm>
        </p:grpSpPr>
        <p:sp>
          <p:nvSpPr>
            <p:cNvPr id="688" name="Google Shape;688;p33"/>
            <p:cNvSpPr/>
            <p:nvPr/>
          </p:nvSpPr>
          <p:spPr>
            <a:xfrm>
              <a:off x="1176363" y="5561175"/>
              <a:ext cx="54225" cy="5025"/>
            </a:xfrm>
            <a:custGeom>
              <a:avLst/>
              <a:gdLst/>
              <a:ahLst/>
              <a:cxnLst/>
              <a:rect l="l" t="t" r="r" b="b"/>
              <a:pathLst>
                <a:path w="2169" h="201" fill="none" extrusionOk="0">
                  <a:moveTo>
                    <a:pt x="2168" y="201"/>
                  </a:moveTo>
                  <a:cubicBezTo>
                    <a:pt x="1434" y="134"/>
                    <a:pt x="701" y="67"/>
                    <a:pt x="0" y="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3"/>
            <p:cNvSpPr/>
            <p:nvPr/>
          </p:nvSpPr>
          <p:spPr>
            <a:xfrm>
              <a:off x="1272263" y="5043300"/>
              <a:ext cx="351100" cy="531250"/>
            </a:xfrm>
            <a:custGeom>
              <a:avLst/>
              <a:gdLst/>
              <a:ahLst/>
              <a:cxnLst/>
              <a:rect l="l" t="t" r="r" b="b"/>
              <a:pathLst>
                <a:path w="14044" h="21250" fill="none" extrusionOk="0">
                  <a:moveTo>
                    <a:pt x="14044" y="1"/>
                  </a:moveTo>
                  <a:cubicBezTo>
                    <a:pt x="10474" y="1035"/>
                    <a:pt x="4670" y="2803"/>
                    <a:pt x="5171" y="7606"/>
                  </a:cubicBezTo>
                  <a:cubicBezTo>
                    <a:pt x="5437" y="10175"/>
                    <a:pt x="7672" y="12109"/>
                    <a:pt x="9407" y="13844"/>
                  </a:cubicBezTo>
                  <a:cubicBezTo>
                    <a:pt x="11008" y="15445"/>
                    <a:pt x="13310" y="18047"/>
                    <a:pt x="10841" y="20048"/>
                  </a:cubicBezTo>
                  <a:cubicBezTo>
                    <a:pt x="9540" y="21082"/>
                    <a:pt x="7405" y="21049"/>
                    <a:pt x="5838" y="21149"/>
                  </a:cubicBezTo>
                  <a:cubicBezTo>
                    <a:pt x="3870" y="21249"/>
                    <a:pt x="1935" y="21216"/>
                    <a:pt x="0" y="21049"/>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3"/>
            <p:cNvSpPr/>
            <p:nvPr/>
          </p:nvSpPr>
          <p:spPr>
            <a:xfrm>
              <a:off x="1668363" y="5022450"/>
              <a:ext cx="59250" cy="10875"/>
            </a:xfrm>
            <a:custGeom>
              <a:avLst/>
              <a:gdLst/>
              <a:ahLst/>
              <a:cxnLst/>
              <a:rect l="l" t="t" r="r" b="b"/>
              <a:pathLst>
                <a:path w="2370" h="435" fill="none" extrusionOk="0">
                  <a:moveTo>
                    <a:pt x="2369" y="1"/>
                  </a:moveTo>
                  <a:cubicBezTo>
                    <a:pt x="1569" y="134"/>
                    <a:pt x="768" y="267"/>
                    <a:pt x="1" y="434"/>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1" name="Google Shape;691;p33"/>
          <p:cNvGrpSpPr/>
          <p:nvPr/>
        </p:nvGrpSpPr>
        <p:grpSpPr>
          <a:xfrm rot="9806967">
            <a:off x="8470303" y="4368066"/>
            <a:ext cx="488904" cy="473541"/>
            <a:chOff x="3103563" y="2976000"/>
            <a:chExt cx="397800" cy="385300"/>
          </a:xfrm>
        </p:grpSpPr>
        <p:sp>
          <p:nvSpPr>
            <p:cNvPr id="692" name="Google Shape;692;p33"/>
            <p:cNvSpPr/>
            <p:nvPr/>
          </p:nvSpPr>
          <p:spPr>
            <a:xfrm>
              <a:off x="3141088" y="3272875"/>
              <a:ext cx="9200" cy="70900"/>
            </a:xfrm>
            <a:custGeom>
              <a:avLst/>
              <a:gdLst/>
              <a:ahLst/>
              <a:cxnLst/>
              <a:rect l="l" t="t" r="r" b="b"/>
              <a:pathLst>
                <a:path w="368" h="2836" fill="none" extrusionOk="0">
                  <a:moveTo>
                    <a:pt x="1" y="0"/>
                  </a:moveTo>
                  <a:cubicBezTo>
                    <a:pt x="101" y="968"/>
                    <a:pt x="234" y="1902"/>
                    <a:pt x="367" y="28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3"/>
            <p:cNvSpPr/>
            <p:nvPr/>
          </p:nvSpPr>
          <p:spPr>
            <a:xfrm>
              <a:off x="3103563" y="2976000"/>
              <a:ext cx="32550" cy="256025"/>
            </a:xfrm>
            <a:custGeom>
              <a:avLst/>
              <a:gdLst/>
              <a:ahLst/>
              <a:cxnLst/>
              <a:rect l="l" t="t" r="r" b="b"/>
              <a:pathLst>
                <a:path w="1302" h="10241" fill="none" extrusionOk="0">
                  <a:moveTo>
                    <a:pt x="0" y="0"/>
                  </a:moveTo>
                  <a:lnTo>
                    <a:pt x="1301" y="10241"/>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3"/>
            <p:cNvSpPr/>
            <p:nvPr/>
          </p:nvSpPr>
          <p:spPr>
            <a:xfrm>
              <a:off x="3257013" y="3029350"/>
              <a:ext cx="72575" cy="329425"/>
            </a:xfrm>
            <a:custGeom>
              <a:avLst/>
              <a:gdLst/>
              <a:ahLst/>
              <a:cxnLst/>
              <a:rect l="l" t="t" r="r" b="b"/>
              <a:pathLst>
                <a:path w="2903" h="13177" fill="none" extrusionOk="0">
                  <a:moveTo>
                    <a:pt x="2902" y="1"/>
                  </a:moveTo>
                  <a:cubicBezTo>
                    <a:pt x="1935" y="4404"/>
                    <a:pt x="968" y="8774"/>
                    <a:pt x="0" y="13177"/>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3"/>
            <p:cNvSpPr/>
            <p:nvPr/>
          </p:nvSpPr>
          <p:spPr>
            <a:xfrm>
              <a:off x="3365413" y="3255350"/>
              <a:ext cx="53400" cy="105950"/>
            </a:xfrm>
            <a:custGeom>
              <a:avLst/>
              <a:gdLst/>
              <a:ahLst/>
              <a:cxnLst/>
              <a:rect l="l" t="t" r="r" b="b"/>
              <a:pathLst>
                <a:path w="2136" h="4238" fill="none" extrusionOk="0">
                  <a:moveTo>
                    <a:pt x="2135" y="1"/>
                  </a:moveTo>
                  <a:lnTo>
                    <a:pt x="1" y="4237"/>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3"/>
            <p:cNvSpPr/>
            <p:nvPr/>
          </p:nvSpPr>
          <p:spPr>
            <a:xfrm>
              <a:off x="3440463" y="3091900"/>
              <a:ext cx="60900" cy="121775"/>
            </a:xfrm>
            <a:custGeom>
              <a:avLst/>
              <a:gdLst/>
              <a:ahLst/>
              <a:cxnLst/>
              <a:rect l="l" t="t" r="r" b="b"/>
              <a:pathLst>
                <a:path w="2436" h="4871" fill="none" extrusionOk="0">
                  <a:moveTo>
                    <a:pt x="2436" y="1"/>
                  </a:moveTo>
                  <a:lnTo>
                    <a:pt x="1" y="4871"/>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7" name="Google Shape;697;p33"/>
          <p:cNvGrpSpPr/>
          <p:nvPr/>
        </p:nvGrpSpPr>
        <p:grpSpPr>
          <a:xfrm>
            <a:off x="414122" y="187812"/>
            <a:ext cx="802548" cy="757672"/>
            <a:chOff x="5091638" y="5657900"/>
            <a:chExt cx="402825" cy="380300"/>
          </a:xfrm>
        </p:grpSpPr>
        <p:sp>
          <p:nvSpPr>
            <p:cNvPr id="698" name="Google Shape;698;p33"/>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3"/>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0" name="Google Shape;700;p33"/>
          <p:cNvGrpSpPr/>
          <p:nvPr/>
        </p:nvGrpSpPr>
        <p:grpSpPr>
          <a:xfrm rot="-9254136">
            <a:off x="195277" y="4404108"/>
            <a:ext cx="544220" cy="401782"/>
            <a:chOff x="3525538" y="7232375"/>
            <a:chExt cx="442825" cy="326925"/>
          </a:xfrm>
        </p:grpSpPr>
        <p:sp>
          <p:nvSpPr>
            <p:cNvPr id="701" name="Google Shape;701;p33"/>
            <p:cNvSpPr/>
            <p:nvPr/>
          </p:nvSpPr>
          <p:spPr>
            <a:xfrm>
              <a:off x="3940838" y="7344950"/>
              <a:ext cx="27525" cy="37550"/>
            </a:xfrm>
            <a:custGeom>
              <a:avLst/>
              <a:gdLst/>
              <a:ahLst/>
              <a:cxnLst/>
              <a:rect l="l" t="t" r="r" b="b"/>
              <a:pathLst>
                <a:path w="1101" h="1502" fill="none" extrusionOk="0">
                  <a:moveTo>
                    <a:pt x="0" y="0"/>
                  </a:moveTo>
                  <a:cubicBezTo>
                    <a:pt x="367" y="501"/>
                    <a:pt x="734" y="1001"/>
                    <a:pt x="1101" y="1502"/>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3"/>
            <p:cNvSpPr/>
            <p:nvPr/>
          </p:nvSpPr>
          <p:spPr>
            <a:xfrm>
              <a:off x="3859113" y="7232375"/>
              <a:ext cx="53375" cy="73400"/>
            </a:xfrm>
            <a:custGeom>
              <a:avLst/>
              <a:gdLst/>
              <a:ahLst/>
              <a:cxnLst/>
              <a:rect l="l" t="t" r="r" b="b"/>
              <a:pathLst>
                <a:path w="2135" h="2936" fill="none" extrusionOk="0">
                  <a:moveTo>
                    <a:pt x="0" y="0"/>
                  </a:moveTo>
                  <a:lnTo>
                    <a:pt x="2135" y="2936"/>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3"/>
            <p:cNvSpPr/>
            <p:nvPr/>
          </p:nvSpPr>
          <p:spPr>
            <a:xfrm>
              <a:off x="3744013" y="7307425"/>
              <a:ext cx="25" cy="251875"/>
            </a:xfrm>
            <a:custGeom>
              <a:avLst/>
              <a:gdLst/>
              <a:ahLst/>
              <a:cxnLst/>
              <a:rect l="l" t="t" r="r" b="b"/>
              <a:pathLst>
                <a:path w="1" h="10075" fill="none" extrusionOk="0">
                  <a:moveTo>
                    <a:pt x="1" y="0"/>
                  </a:moveTo>
                  <a:lnTo>
                    <a:pt x="1" y="10074"/>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3"/>
            <p:cNvSpPr/>
            <p:nvPr/>
          </p:nvSpPr>
          <p:spPr>
            <a:xfrm>
              <a:off x="3525538" y="7470875"/>
              <a:ext cx="25875" cy="88425"/>
            </a:xfrm>
            <a:custGeom>
              <a:avLst/>
              <a:gdLst/>
              <a:ahLst/>
              <a:cxnLst/>
              <a:rect l="l" t="t" r="r" b="b"/>
              <a:pathLst>
                <a:path w="1035" h="3537" fill="none" extrusionOk="0">
                  <a:moveTo>
                    <a:pt x="1034" y="0"/>
                  </a:moveTo>
                  <a:cubicBezTo>
                    <a:pt x="701" y="1168"/>
                    <a:pt x="334" y="2335"/>
                    <a:pt x="0" y="35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3"/>
            <p:cNvSpPr/>
            <p:nvPr/>
          </p:nvSpPr>
          <p:spPr>
            <a:xfrm>
              <a:off x="3563888" y="7382475"/>
              <a:ext cx="14200" cy="47550"/>
            </a:xfrm>
            <a:custGeom>
              <a:avLst/>
              <a:gdLst/>
              <a:ahLst/>
              <a:cxnLst/>
              <a:rect l="l" t="t" r="r" b="b"/>
              <a:pathLst>
                <a:path w="568" h="1902" fill="none" extrusionOk="0">
                  <a:moveTo>
                    <a:pt x="568" y="1"/>
                  </a:moveTo>
                  <a:lnTo>
                    <a:pt x="1" y="1902"/>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6" name="Google Shape;706;p33"/>
          <p:cNvSpPr/>
          <p:nvPr/>
        </p:nvSpPr>
        <p:spPr>
          <a:xfrm rot="5400000">
            <a:off x="8058351" y="376352"/>
            <a:ext cx="490480" cy="380610"/>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3"/>
          <p:cNvSpPr/>
          <p:nvPr/>
        </p:nvSpPr>
        <p:spPr>
          <a:xfrm rot="-3782154">
            <a:off x="4355355" y="4242825"/>
            <a:ext cx="502065" cy="389600"/>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3"/>
          <p:cNvSpPr/>
          <p:nvPr/>
        </p:nvSpPr>
        <p:spPr>
          <a:xfrm>
            <a:off x="1715479" y="1522900"/>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5_1">
    <p:bg>
      <p:bgPr>
        <a:solidFill>
          <a:schemeClr val="accent3"/>
        </a:solidFill>
        <a:effectLst/>
      </p:bgPr>
    </p:bg>
    <p:spTree>
      <p:nvGrpSpPr>
        <p:cNvPr id="1" name="Shape 709"/>
        <p:cNvGrpSpPr/>
        <p:nvPr/>
      </p:nvGrpSpPr>
      <p:grpSpPr>
        <a:xfrm>
          <a:off x="0" y="0"/>
          <a:ext cx="0" cy="0"/>
          <a:chOff x="0" y="0"/>
          <a:chExt cx="0" cy="0"/>
        </a:xfrm>
      </p:grpSpPr>
      <p:grpSp>
        <p:nvGrpSpPr>
          <p:cNvPr id="710" name="Google Shape;710;p34"/>
          <p:cNvGrpSpPr/>
          <p:nvPr/>
        </p:nvGrpSpPr>
        <p:grpSpPr>
          <a:xfrm rot="2118701">
            <a:off x="2236053" y="4779004"/>
            <a:ext cx="677494" cy="678539"/>
            <a:chOff x="1176363" y="5022450"/>
            <a:chExt cx="551250" cy="552100"/>
          </a:xfrm>
        </p:grpSpPr>
        <p:sp>
          <p:nvSpPr>
            <p:cNvPr id="711" name="Google Shape;711;p34"/>
            <p:cNvSpPr/>
            <p:nvPr/>
          </p:nvSpPr>
          <p:spPr>
            <a:xfrm>
              <a:off x="1176363" y="5561175"/>
              <a:ext cx="54225" cy="5025"/>
            </a:xfrm>
            <a:custGeom>
              <a:avLst/>
              <a:gdLst/>
              <a:ahLst/>
              <a:cxnLst/>
              <a:rect l="l" t="t" r="r" b="b"/>
              <a:pathLst>
                <a:path w="2169" h="201" fill="none" extrusionOk="0">
                  <a:moveTo>
                    <a:pt x="2168" y="201"/>
                  </a:moveTo>
                  <a:cubicBezTo>
                    <a:pt x="1434" y="134"/>
                    <a:pt x="701" y="67"/>
                    <a:pt x="0" y="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4"/>
            <p:cNvSpPr/>
            <p:nvPr/>
          </p:nvSpPr>
          <p:spPr>
            <a:xfrm>
              <a:off x="1272263" y="5043300"/>
              <a:ext cx="351100" cy="531250"/>
            </a:xfrm>
            <a:custGeom>
              <a:avLst/>
              <a:gdLst/>
              <a:ahLst/>
              <a:cxnLst/>
              <a:rect l="l" t="t" r="r" b="b"/>
              <a:pathLst>
                <a:path w="14044" h="21250" fill="none" extrusionOk="0">
                  <a:moveTo>
                    <a:pt x="14044" y="1"/>
                  </a:moveTo>
                  <a:cubicBezTo>
                    <a:pt x="10474" y="1035"/>
                    <a:pt x="4670" y="2803"/>
                    <a:pt x="5171" y="7606"/>
                  </a:cubicBezTo>
                  <a:cubicBezTo>
                    <a:pt x="5437" y="10175"/>
                    <a:pt x="7672" y="12109"/>
                    <a:pt x="9407" y="13844"/>
                  </a:cubicBezTo>
                  <a:cubicBezTo>
                    <a:pt x="11008" y="15445"/>
                    <a:pt x="13310" y="18047"/>
                    <a:pt x="10841" y="20048"/>
                  </a:cubicBezTo>
                  <a:cubicBezTo>
                    <a:pt x="9540" y="21082"/>
                    <a:pt x="7405" y="21049"/>
                    <a:pt x="5838" y="21149"/>
                  </a:cubicBezTo>
                  <a:cubicBezTo>
                    <a:pt x="3870" y="21249"/>
                    <a:pt x="1935" y="21216"/>
                    <a:pt x="0" y="21049"/>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4"/>
            <p:cNvSpPr/>
            <p:nvPr/>
          </p:nvSpPr>
          <p:spPr>
            <a:xfrm>
              <a:off x="1668363" y="5022450"/>
              <a:ext cx="59250" cy="10875"/>
            </a:xfrm>
            <a:custGeom>
              <a:avLst/>
              <a:gdLst/>
              <a:ahLst/>
              <a:cxnLst/>
              <a:rect l="l" t="t" r="r" b="b"/>
              <a:pathLst>
                <a:path w="2370" h="435" fill="none" extrusionOk="0">
                  <a:moveTo>
                    <a:pt x="2369" y="1"/>
                  </a:moveTo>
                  <a:cubicBezTo>
                    <a:pt x="1569" y="134"/>
                    <a:pt x="768" y="267"/>
                    <a:pt x="1" y="434"/>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4" name="Google Shape;714;p34"/>
          <p:cNvGrpSpPr/>
          <p:nvPr/>
        </p:nvGrpSpPr>
        <p:grpSpPr>
          <a:xfrm>
            <a:off x="8544530" y="1373875"/>
            <a:ext cx="802548" cy="757672"/>
            <a:chOff x="5091638" y="5657900"/>
            <a:chExt cx="402825" cy="380300"/>
          </a:xfrm>
        </p:grpSpPr>
        <p:sp>
          <p:nvSpPr>
            <p:cNvPr id="715" name="Google Shape;715;p34"/>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4"/>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7" name="Google Shape;717;p34"/>
          <p:cNvGrpSpPr/>
          <p:nvPr/>
        </p:nvGrpSpPr>
        <p:grpSpPr>
          <a:xfrm rot="-2700000">
            <a:off x="-7871" y="120906"/>
            <a:ext cx="544210" cy="401775"/>
            <a:chOff x="3525538" y="7232375"/>
            <a:chExt cx="442825" cy="326925"/>
          </a:xfrm>
        </p:grpSpPr>
        <p:sp>
          <p:nvSpPr>
            <p:cNvPr id="718" name="Google Shape;718;p34"/>
            <p:cNvSpPr/>
            <p:nvPr/>
          </p:nvSpPr>
          <p:spPr>
            <a:xfrm>
              <a:off x="3940838" y="7344950"/>
              <a:ext cx="27525" cy="37550"/>
            </a:xfrm>
            <a:custGeom>
              <a:avLst/>
              <a:gdLst/>
              <a:ahLst/>
              <a:cxnLst/>
              <a:rect l="l" t="t" r="r" b="b"/>
              <a:pathLst>
                <a:path w="1101" h="1502" fill="none" extrusionOk="0">
                  <a:moveTo>
                    <a:pt x="0" y="0"/>
                  </a:moveTo>
                  <a:cubicBezTo>
                    <a:pt x="367" y="501"/>
                    <a:pt x="734" y="1001"/>
                    <a:pt x="1101" y="1502"/>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4"/>
            <p:cNvSpPr/>
            <p:nvPr/>
          </p:nvSpPr>
          <p:spPr>
            <a:xfrm>
              <a:off x="3859113" y="7232375"/>
              <a:ext cx="53375" cy="73400"/>
            </a:xfrm>
            <a:custGeom>
              <a:avLst/>
              <a:gdLst/>
              <a:ahLst/>
              <a:cxnLst/>
              <a:rect l="l" t="t" r="r" b="b"/>
              <a:pathLst>
                <a:path w="2135" h="2936" fill="none" extrusionOk="0">
                  <a:moveTo>
                    <a:pt x="0" y="0"/>
                  </a:moveTo>
                  <a:lnTo>
                    <a:pt x="2135" y="2936"/>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4"/>
            <p:cNvSpPr/>
            <p:nvPr/>
          </p:nvSpPr>
          <p:spPr>
            <a:xfrm>
              <a:off x="3744013" y="7307425"/>
              <a:ext cx="25" cy="251875"/>
            </a:xfrm>
            <a:custGeom>
              <a:avLst/>
              <a:gdLst/>
              <a:ahLst/>
              <a:cxnLst/>
              <a:rect l="l" t="t" r="r" b="b"/>
              <a:pathLst>
                <a:path w="1" h="10075" fill="none" extrusionOk="0">
                  <a:moveTo>
                    <a:pt x="1" y="0"/>
                  </a:moveTo>
                  <a:lnTo>
                    <a:pt x="1" y="10074"/>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4"/>
            <p:cNvSpPr/>
            <p:nvPr/>
          </p:nvSpPr>
          <p:spPr>
            <a:xfrm>
              <a:off x="3525538" y="7470875"/>
              <a:ext cx="25875" cy="88425"/>
            </a:xfrm>
            <a:custGeom>
              <a:avLst/>
              <a:gdLst/>
              <a:ahLst/>
              <a:cxnLst/>
              <a:rect l="l" t="t" r="r" b="b"/>
              <a:pathLst>
                <a:path w="1035" h="3537" fill="none" extrusionOk="0">
                  <a:moveTo>
                    <a:pt x="1034" y="0"/>
                  </a:moveTo>
                  <a:cubicBezTo>
                    <a:pt x="701" y="1168"/>
                    <a:pt x="334" y="2335"/>
                    <a:pt x="0" y="3536"/>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4"/>
            <p:cNvSpPr/>
            <p:nvPr/>
          </p:nvSpPr>
          <p:spPr>
            <a:xfrm>
              <a:off x="3563888" y="7382475"/>
              <a:ext cx="14200" cy="47550"/>
            </a:xfrm>
            <a:custGeom>
              <a:avLst/>
              <a:gdLst/>
              <a:ahLst/>
              <a:cxnLst/>
              <a:rect l="l" t="t" r="r" b="b"/>
              <a:pathLst>
                <a:path w="568" h="1902" fill="none" extrusionOk="0">
                  <a:moveTo>
                    <a:pt x="568" y="1"/>
                  </a:moveTo>
                  <a:lnTo>
                    <a:pt x="1" y="1902"/>
                  </a:ln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3" name="Google Shape;723;p34"/>
          <p:cNvSpPr/>
          <p:nvPr/>
        </p:nvSpPr>
        <p:spPr>
          <a:xfrm rot="-1970022">
            <a:off x="7612991" y="131566"/>
            <a:ext cx="490487" cy="380615"/>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4"/>
          <p:cNvSpPr/>
          <p:nvPr/>
        </p:nvSpPr>
        <p:spPr>
          <a:xfrm>
            <a:off x="8797663" y="4874375"/>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4"/>
          <p:cNvSpPr/>
          <p:nvPr/>
        </p:nvSpPr>
        <p:spPr>
          <a:xfrm>
            <a:off x="-308412" y="2801575"/>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6" name="Google Shape;726;p34"/>
          <p:cNvGrpSpPr/>
          <p:nvPr/>
        </p:nvGrpSpPr>
        <p:grpSpPr>
          <a:xfrm rot="9197377">
            <a:off x="4170731" y="-508577"/>
            <a:ext cx="802548" cy="757671"/>
            <a:chOff x="5091638" y="5657900"/>
            <a:chExt cx="402825" cy="380300"/>
          </a:xfrm>
        </p:grpSpPr>
        <p:sp>
          <p:nvSpPr>
            <p:cNvPr id="727" name="Google Shape;727;p34"/>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4"/>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C8C8">
            <a:alpha val="32589"/>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4800" y="540000"/>
            <a:ext cx="7694400" cy="4776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rgbClr val="F78A8A"/>
              </a:buClr>
              <a:buSzPts val="3000"/>
              <a:buFont typeface="Poppins ExtraBold"/>
              <a:buNone/>
              <a:defRPr sz="3000">
                <a:solidFill>
                  <a:srgbClr val="F78A8A"/>
                </a:solidFill>
                <a:latin typeface="Poppins ExtraBold"/>
                <a:ea typeface="Poppins ExtraBold"/>
                <a:cs typeface="Poppins ExtraBold"/>
                <a:sym typeface="Poppins ExtraBold"/>
              </a:defRPr>
            </a:lvl1pPr>
            <a:lvl2pPr lvl="1">
              <a:lnSpc>
                <a:spcPct val="100000"/>
              </a:lnSpc>
              <a:spcBef>
                <a:spcPts val="0"/>
              </a:spcBef>
              <a:spcAft>
                <a:spcPts val="0"/>
              </a:spcAft>
              <a:buClr>
                <a:schemeClr val="accent6"/>
              </a:buClr>
              <a:buSzPts val="2800"/>
              <a:buNone/>
              <a:defRPr sz="2800">
                <a:solidFill>
                  <a:schemeClr val="accent6"/>
                </a:solidFill>
              </a:defRPr>
            </a:lvl2pPr>
            <a:lvl3pPr lvl="2">
              <a:lnSpc>
                <a:spcPct val="100000"/>
              </a:lnSpc>
              <a:spcBef>
                <a:spcPts val="0"/>
              </a:spcBef>
              <a:spcAft>
                <a:spcPts val="0"/>
              </a:spcAft>
              <a:buClr>
                <a:schemeClr val="accent6"/>
              </a:buClr>
              <a:buSzPts val="2800"/>
              <a:buNone/>
              <a:defRPr sz="2800">
                <a:solidFill>
                  <a:schemeClr val="accent6"/>
                </a:solidFill>
              </a:defRPr>
            </a:lvl3pPr>
            <a:lvl4pPr lvl="3">
              <a:lnSpc>
                <a:spcPct val="100000"/>
              </a:lnSpc>
              <a:spcBef>
                <a:spcPts val="0"/>
              </a:spcBef>
              <a:spcAft>
                <a:spcPts val="0"/>
              </a:spcAft>
              <a:buClr>
                <a:schemeClr val="accent6"/>
              </a:buClr>
              <a:buSzPts val="2800"/>
              <a:buNone/>
              <a:defRPr sz="2800">
                <a:solidFill>
                  <a:schemeClr val="accent6"/>
                </a:solidFill>
              </a:defRPr>
            </a:lvl4pPr>
            <a:lvl5pPr lvl="4">
              <a:lnSpc>
                <a:spcPct val="100000"/>
              </a:lnSpc>
              <a:spcBef>
                <a:spcPts val="0"/>
              </a:spcBef>
              <a:spcAft>
                <a:spcPts val="0"/>
              </a:spcAft>
              <a:buClr>
                <a:schemeClr val="accent6"/>
              </a:buClr>
              <a:buSzPts val="2800"/>
              <a:buNone/>
              <a:defRPr sz="2800">
                <a:solidFill>
                  <a:schemeClr val="accent6"/>
                </a:solidFill>
              </a:defRPr>
            </a:lvl5pPr>
            <a:lvl6pPr lvl="5">
              <a:lnSpc>
                <a:spcPct val="100000"/>
              </a:lnSpc>
              <a:spcBef>
                <a:spcPts val="0"/>
              </a:spcBef>
              <a:spcAft>
                <a:spcPts val="0"/>
              </a:spcAft>
              <a:buClr>
                <a:schemeClr val="accent6"/>
              </a:buClr>
              <a:buSzPts val="2800"/>
              <a:buNone/>
              <a:defRPr sz="2800">
                <a:solidFill>
                  <a:schemeClr val="accent6"/>
                </a:solidFill>
              </a:defRPr>
            </a:lvl6pPr>
            <a:lvl7pPr lvl="6">
              <a:lnSpc>
                <a:spcPct val="100000"/>
              </a:lnSpc>
              <a:spcBef>
                <a:spcPts val="0"/>
              </a:spcBef>
              <a:spcAft>
                <a:spcPts val="0"/>
              </a:spcAft>
              <a:buClr>
                <a:schemeClr val="accent6"/>
              </a:buClr>
              <a:buSzPts val="2800"/>
              <a:buNone/>
              <a:defRPr sz="2800">
                <a:solidFill>
                  <a:schemeClr val="accent6"/>
                </a:solidFill>
              </a:defRPr>
            </a:lvl7pPr>
            <a:lvl8pPr lvl="7">
              <a:lnSpc>
                <a:spcPct val="100000"/>
              </a:lnSpc>
              <a:spcBef>
                <a:spcPts val="0"/>
              </a:spcBef>
              <a:spcAft>
                <a:spcPts val="0"/>
              </a:spcAft>
              <a:buClr>
                <a:schemeClr val="accent6"/>
              </a:buClr>
              <a:buSzPts val="2800"/>
              <a:buNone/>
              <a:defRPr sz="2800">
                <a:solidFill>
                  <a:schemeClr val="accent6"/>
                </a:solidFill>
              </a:defRPr>
            </a:lvl8pPr>
            <a:lvl9pPr lvl="8">
              <a:lnSpc>
                <a:spcPct val="100000"/>
              </a:lnSpc>
              <a:spcBef>
                <a:spcPts val="0"/>
              </a:spcBef>
              <a:spcAft>
                <a:spcPts val="0"/>
              </a:spcAft>
              <a:buClr>
                <a:schemeClr val="accent6"/>
              </a:buClr>
              <a:buSzPts val="2800"/>
              <a:buNone/>
              <a:defRPr sz="2800">
                <a:solidFill>
                  <a:schemeClr val="accent6"/>
                </a:solidFill>
              </a:defRPr>
            </a:lvl9pPr>
          </a:lstStyle>
          <a:p>
            <a:endParaRPr/>
          </a:p>
        </p:txBody>
      </p:sp>
      <p:sp>
        <p:nvSpPr>
          <p:cNvPr id="7" name="Google Shape;7;p1"/>
          <p:cNvSpPr txBox="1">
            <a:spLocks noGrp="1"/>
          </p:cNvSpPr>
          <p:nvPr>
            <p:ph type="body" idx="1"/>
          </p:nvPr>
        </p:nvSpPr>
        <p:spPr>
          <a:xfrm>
            <a:off x="724800" y="1152475"/>
            <a:ext cx="76944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rgbClr val="434343"/>
              </a:buClr>
              <a:buSzPts val="1400"/>
              <a:buFont typeface="Sintony"/>
              <a:buChar char="●"/>
              <a:defRPr>
                <a:solidFill>
                  <a:srgbClr val="434343"/>
                </a:solidFill>
                <a:latin typeface="Sintony"/>
                <a:ea typeface="Sintony"/>
                <a:cs typeface="Sintony"/>
                <a:sym typeface="Sintony"/>
              </a:defRPr>
            </a:lvl1pPr>
            <a:lvl2pPr marL="914400" lvl="1" indent="-317500">
              <a:lnSpc>
                <a:spcPct val="100000"/>
              </a:lnSpc>
              <a:spcBef>
                <a:spcPts val="1600"/>
              </a:spcBef>
              <a:spcAft>
                <a:spcPts val="0"/>
              </a:spcAft>
              <a:buClr>
                <a:srgbClr val="434343"/>
              </a:buClr>
              <a:buSzPts val="1400"/>
              <a:buFont typeface="Sintony"/>
              <a:buChar char="○"/>
              <a:defRPr>
                <a:solidFill>
                  <a:srgbClr val="434343"/>
                </a:solidFill>
                <a:latin typeface="Sintony"/>
                <a:ea typeface="Sintony"/>
                <a:cs typeface="Sintony"/>
                <a:sym typeface="Sintony"/>
              </a:defRPr>
            </a:lvl2pPr>
            <a:lvl3pPr marL="1371600" lvl="2" indent="-317500">
              <a:lnSpc>
                <a:spcPct val="100000"/>
              </a:lnSpc>
              <a:spcBef>
                <a:spcPts val="1600"/>
              </a:spcBef>
              <a:spcAft>
                <a:spcPts val="0"/>
              </a:spcAft>
              <a:buClr>
                <a:srgbClr val="434343"/>
              </a:buClr>
              <a:buSzPts val="1400"/>
              <a:buFont typeface="Sintony"/>
              <a:buChar char="■"/>
              <a:defRPr>
                <a:solidFill>
                  <a:srgbClr val="434343"/>
                </a:solidFill>
                <a:latin typeface="Sintony"/>
                <a:ea typeface="Sintony"/>
                <a:cs typeface="Sintony"/>
                <a:sym typeface="Sintony"/>
              </a:defRPr>
            </a:lvl3pPr>
            <a:lvl4pPr marL="1828800" lvl="3" indent="-317500">
              <a:lnSpc>
                <a:spcPct val="100000"/>
              </a:lnSpc>
              <a:spcBef>
                <a:spcPts val="1600"/>
              </a:spcBef>
              <a:spcAft>
                <a:spcPts val="0"/>
              </a:spcAft>
              <a:buClr>
                <a:srgbClr val="434343"/>
              </a:buClr>
              <a:buSzPts val="1400"/>
              <a:buFont typeface="Sintony"/>
              <a:buChar char="●"/>
              <a:defRPr>
                <a:solidFill>
                  <a:srgbClr val="434343"/>
                </a:solidFill>
                <a:latin typeface="Sintony"/>
                <a:ea typeface="Sintony"/>
                <a:cs typeface="Sintony"/>
                <a:sym typeface="Sintony"/>
              </a:defRPr>
            </a:lvl4pPr>
            <a:lvl5pPr marL="2286000" lvl="4" indent="-317500">
              <a:lnSpc>
                <a:spcPct val="100000"/>
              </a:lnSpc>
              <a:spcBef>
                <a:spcPts val="1600"/>
              </a:spcBef>
              <a:spcAft>
                <a:spcPts val="0"/>
              </a:spcAft>
              <a:buClr>
                <a:srgbClr val="434343"/>
              </a:buClr>
              <a:buSzPts val="1400"/>
              <a:buFont typeface="Sintony"/>
              <a:buChar char="○"/>
              <a:defRPr>
                <a:solidFill>
                  <a:srgbClr val="434343"/>
                </a:solidFill>
                <a:latin typeface="Sintony"/>
                <a:ea typeface="Sintony"/>
                <a:cs typeface="Sintony"/>
                <a:sym typeface="Sintony"/>
              </a:defRPr>
            </a:lvl5pPr>
            <a:lvl6pPr marL="2743200" lvl="5" indent="-317500">
              <a:lnSpc>
                <a:spcPct val="100000"/>
              </a:lnSpc>
              <a:spcBef>
                <a:spcPts val="1600"/>
              </a:spcBef>
              <a:spcAft>
                <a:spcPts val="0"/>
              </a:spcAft>
              <a:buClr>
                <a:srgbClr val="434343"/>
              </a:buClr>
              <a:buSzPts val="1400"/>
              <a:buFont typeface="Sintony"/>
              <a:buChar char="■"/>
              <a:defRPr>
                <a:solidFill>
                  <a:srgbClr val="434343"/>
                </a:solidFill>
                <a:latin typeface="Sintony"/>
                <a:ea typeface="Sintony"/>
                <a:cs typeface="Sintony"/>
                <a:sym typeface="Sintony"/>
              </a:defRPr>
            </a:lvl6pPr>
            <a:lvl7pPr marL="3200400" lvl="6" indent="-317500">
              <a:lnSpc>
                <a:spcPct val="100000"/>
              </a:lnSpc>
              <a:spcBef>
                <a:spcPts val="1600"/>
              </a:spcBef>
              <a:spcAft>
                <a:spcPts val="0"/>
              </a:spcAft>
              <a:buClr>
                <a:srgbClr val="434343"/>
              </a:buClr>
              <a:buSzPts val="1400"/>
              <a:buFont typeface="Sintony"/>
              <a:buChar char="●"/>
              <a:defRPr>
                <a:solidFill>
                  <a:srgbClr val="434343"/>
                </a:solidFill>
                <a:latin typeface="Sintony"/>
                <a:ea typeface="Sintony"/>
                <a:cs typeface="Sintony"/>
                <a:sym typeface="Sintony"/>
              </a:defRPr>
            </a:lvl7pPr>
            <a:lvl8pPr marL="3657600" lvl="7" indent="-317500">
              <a:lnSpc>
                <a:spcPct val="100000"/>
              </a:lnSpc>
              <a:spcBef>
                <a:spcPts val="1600"/>
              </a:spcBef>
              <a:spcAft>
                <a:spcPts val="0"/>
              </a:spcAft>
              <a:buClr>
                <a:srgbClr val="434343"/>
              </a:buClr>
              <a:buSzPts val="1400"/>
              <a:buFont typeface="Sintony"/>
              <a:buChar char="○"/>
              <a:defRPr>
                <a:solidFill>
                  <a:srgbClr val="434343"/>
                </a:solidFill>
                <a:latin typeface="Sintony"/>
                <a:ea typeface="Sintony"/>
                <a:cs typeface="Sintony"/>
                <a:sym typeface="Sintony"/>
              </a:defRPr>
            </a:lvl8pPr>
            <a:lvl9pPr marL="4114800" lvl="8" indent="-317500">
              <a:lnSpc>
                <a:spcPct val="100000"/>
              </a:lnSpc>
              <a:spcBef>
                <a:spcPts val="1600"/>
              </a:spcBef>
              <a:spcAft>
                <a:spcPts val="1600"/>
              </a:spcAft>
              <a:buClr>
                <a:srgbClr val="434343"/>
              </a:buClr>
              <a:buSzPts val="1400"/>
              <a:buFont typeface="Sintony"/>
              <a:buChar char="■"/>
              <a:defRPr>
                <a:solidFill>
                  <a:srgbClr val="434343"/>
                </a:solidFill>
                <a:latin typeface="Sintony"/>
                <a:ea typeface="Sintony"/>
                <a:cs typeface="Sintony"/>
                <a:sym typeface="Sinton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8" r:id="rId4"/>
    <p:sldLayoutId id="2147483677" r:id="rId5"/>
    <p:sldLayoutId id="2147483678" r:id="rId6"/>
    <p:sldLayoutId id="2147483679" r:id="rId7"/>
    <p:sldLayoutId id="214748368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53"/>
        <p:cNvGrpSpPr/>
        <p:nvPr/>
      </p:nvGrpSpPr>
      <p:grpSpPr>
        <a:xfrm>
          <a:off x="0" y="0"/>
          <a:ext cx="0" cy="0"/>
          <a:chOff x="0" y="0"/>
          <a:chExt cx="0" cy="0"/>
        </a:xfrm>
      </p:grpSpPr>
      <p:grpSp>
        <p:nvGrpSpPr>
          <p:cNvPr id="2655" name="Google Shape;2655;p50"/>
          <p:cNvGrpSpPr/>
          <p:nvPr/>
        </p:nvGrpSpPr>
        <p:grpSpPr>
          <a:xfrm flipH="1">
            <a:off x="-47520" y="-29813"/>
            <a:ext cx="9380450" cy="5495935"/>
            <a:chOff x="-47520" y="-29813"/>
            <a:chExt cx="9380450" cy="5495935"/>
          </a:xfrm>
        </p:grpSpPr>
        <p:grpSp>
          <p:nvGrpSpPr>
            <p:cNvPr id="2656" name="Google Shape;2656;p50"/>
            <p:cNvGrpSpPr/>
            <p:nvPr/>
          </p:nvGrpSpPr>
          <p:grpSpPr>
            <a:xfrm rot="2118701">
              <a:off x="8521653" y="2066954"/>
              <a:ext cx="677494" cy="678539"/>
              <a:chOff x="1176363" y="5022450"/>
              <a:chExt cx="551250" cy="552100"/>
            </a:xfrm>
          </p:grpSpPr>
          <p:sp>
            <p:nvSpPr>
              <p:cNvPr id="2657" name="Google Shape;2657;p50"/>
              <p:cNvSpPr/>
              <p:nvPr/>
            </p:nvSpPr>
            <p:spPr>
              <a:xfrm>
                <a:off x="1176363" y="5561175"/>
                <a:ext cx="54225" cy="5025"/>
              </a:xfrm>
              <a:custGeom>
                <a:avLst/>
                <a:gdLst/>
                <a:ahLst/>
                <a:cxnLst/>
                <a:rect l="l" t="t" r="r" b="b"/>
                <a:pathLst>
                  <a:path w="2169" h="201" fill="none" extrusionOk="0">
                    <a:moveTo>
                      <a:pt x="2168" y="201"/>
                    </a:moveTo>
                    <a:cubicBezTo>
                      <a:pt x="1434" y="134"/>
                      <a:pt x="701" y="67"/>
                      <a:pt x="0" y="0"/>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50"/>
              <p:cNvSpPr/>
              <p:nvPr/>
            </p:nvSpPr>
            <p:spPr>
              <a:xfrm>
                <a:off x="1272263" y="5043300"/>
                <a:ext cx="351100" cy="531250"/>
              </a:xfrm>
              <a:custGeom>
                <a:avLst/>
                <a:gdLst/>
                <a:ahLst/>
                <a:cxnLst/>
                <a:rect l="l" t="t" r="r" b="b"/>
                <a:pathLst>
                  <a:path w="14044" h="21250" fill="none" extrusionOk="0">
                    <a:moveTo>
                      <a:pt x="14044" y="1"/>
                    </a:moveTo>
                    <a:cubicBezTo>
                      <a:pt x="10474" y="1035"/>
                      <a:pt x="4670" y="2803"/>
                      <a:pt x="5171" y="7606"/>
                    </a:cubicBezTo>
                    <a:cubicBezTo>
                      <a:pt x="5437" y="10175"/>
                      <a:pt x="7672" y="12109"/>
                      <a:pt x="9407" y="13844"/>
                    </a:cubicBezTo>
                    <a:cubicBezTo>
                      <a:pt x="11008" y="15445"/>
                      <a:pt x="13310" y="18047"/>
                      <a:pt x="10841" y="20048"/>
                    </a:cubicBezTo>
                    <a:cubicBezTo>
                      <a:pt x="9540" y="21082"/>
                      <a:pt x="7405" y="21049"/>
                      <a:pt x="5838" y="21149"/>
                    </a:cubicBezTo>
                    <a:cubicBezTo>
                      <a:pt x="3870" y="21249"/>
                      <a:pt x="1935" y="21216"/>
                      <a:pt x="0" y="21049"/>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50"/>
              <p:cNvSpPr/>
              <p:nvPr/>
            </p:nvSpPr>
            <p:spPr>
              <a:xfrm>
                <a:off x="1668363" y="5022450"/>
                <a:ext cx="59250" cy="10875"/>
              </a:xfrm>
              <a:custGeom>
                <a:avLst/>
                <a:gdLst/>
                <a:ahLst/>
                <a:cxnLst/>
                <a:rect l="l" t="t" r="r" b="b"/>
                <a:pathLst>
                  <a:path w="2370" h="435" fill="none" extrusionOk="0">
                    <a:moveTo>
                      <a:pt x="2369" y="1"/>
                    </a:moveTo>
                    <a:cubicBezTo>
                      <a:pt x="1569" y="134"/>
                      <a:pt x="768" y="267"/>
                      <a:pt x="1" y="434"/>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0" name="Google Shape;2660;p50"/>
            <p:cNvGrpSpPr/>
            <p:nvPr/>
          </p:nvGrpSpPr>
          <p:grpSpPr>
            <a:xfrm rot="5702752">
              <a:off x="8585757" y="4520592"/>
              <a:ext cx="488921" cy="473558"/>
              <a:chOff x="3103563" y="2976000"/>
              <a:chExt cx="397800" cy="385300"/>
            </a:xfrm>
          </p:grpSpPr>
          <p:sp>
            <p:nvSpPr>
              <p:cNvPr id="2661" name="Google Shape;2661;p50"/>
              <p:cNvSpPr/>
              <p:nvPr/>
            </p:nvSpPr>
            <p:spPr>
              <a:xfrm>
                <a:off x="3141088" y="3272875"/>
                <a:ext cx="9200" cy="70900"/>
              </a:xfrm>
              <a:custGeom>
                <a:avLst/>
                <a:gdLst/>
                <a:ahLst/>
                <a:cxnLst/>
                <a:rect l="l" t="t" r="r" b="b"/>
                <a:pathLst>
                  <a:path w="368" h="2836" fill="none" extrusionOk="0">
                    <a:moveTo>
                      <a:pt x="1" y="0"/>
                    </a:moveTo>
                    <a:cubicBezTo>
                      <a:pt x="101" y="968"/>
                      <a:pt x="234" y="1902"/>
                      <a:pt x="367" y="2836"/>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50"/>
              <p:cNvSpPr/>
              <p:nvPr/>
            </p:nvSpPr>
            <p:spPr>
              <a:xfrm>
                <a:off x="3103563" y="2976000"/>
                <a:ext cx="32550" cy="256025"/>
              </a:xfrm>
              <a:custGeom>
                <a:avLst/>
                <a:gdLst/>
                <a:ahLst/>
                <a:cxnLst/>
                <a:rect l="l" t="t" r="r" b="b"/>
                <a:pathLst>
                  <a:path w="1302" h="10241" fill="none" extrusionOk="0">
                    <a:moveTo>
                      <a:pt x="0" y="0"/>
                    </a:moveTo>
                    <a:lnTo>
                      <a:pt x="1301" y="10241"/>
                    </a:ln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50"/>
              <p:cNvSpPr/>
              <p:nvPr/>
            </p:nvSpPr>
            <p:spPr>
              <a:xfrm>
                <a:off x="3257013" y="3029350"/>
                <a:ext cx="72575" cy="329425"/>
              </a:xfrm>
              <a:custGeom>
                <a:avLst/>
                <a:gdLst/>
                <a:ahLst/>
                <a:cxnLst/>
                <a:rect l="l" t="t" r="r" b="b"/>
                <a:pathLst>
                  <a:path w="2903" h="13177" fill="none" extrusionOk="0">
                    <a:moveTo>
                      <a:pt x="2902" y="1"/>
                    </a:moveTo>
                    <a:cubicBezTo>
                      <a:pt x="1935" y="4404"/>
                      <a:pt x="968" y="8774"/>
                      <a:pt x="0" y="13177"/>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50"/>
              <p:cNvSpPr/>
              <p:nvPr/>
            </p:nvSpPr>
            <p:spPr>
              <a:xfrm>
                <a:off x="3365413" y="3255350"/>
                <a:ext cx="53400" cy="105950"/>
              </a:xfrm>
              <a:custGeom>
                <a:avLst/>
                <a:gdLst/>
                <a:ahLst/>
                <a:cxnLst/>
                <a:rect l="l" t="t" r="r" b="b"/>
                <a:pathLst>
                  <a:path w="2136" h="4238" fill="none" extrusionOk="0">
                    <a:moveTo>
                      <a:pt x="2135" y="1"/>
                    </a:moveTo>
                    <a:lnTo>
                      <a:pt x="1" y="4237"/>
                    </a:ln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50"/>
              <p:cNvSpPr/>
              <p:nvPr/>
            </p:nvSpPr>
            <p:spPr>
              <a:xfrm>
                <a:off x="3440463" y="3091900"/>
                <a:ext cx="60900" cy="121775"/>
              </a:xfrm>
              <a:custGeom>
                <a:avLst/>
                <a:gdLst/>
                <a:ahLst/>
                <a:cxnLst/>
                <a:rect l="l" t="t" r="r" b="b"/>
                <a:pathLst>
                  <a:path w="2436" h="4871" fill="none" extrusionOk="0">
                    <a:moveTo>
                      <a:pt x="2436" y="1"/>
                    </a:moveTo>
                    <a:lnTo>
                      <a:pt x="1" y="4871"/>
                    </a:ln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6" name="Google Shape;2666;p50"/>
            <p:cNvGrpSpPr/>
            <p:nvPr/>
          </p:nvGrpSpPr>
          <p:grpSpPr>
            <a:xfrm>
              <a:off x="-47520" y="-29813"/>
              <a:ext cx="802548" cy="757672"/>
              <a:chOff x="5091638" y="5657900"/>
              <a:chExt cx="402825" cy="380300"/>
            </a:xfrm>
          </p:grpSpPr>
          <p:sp>
            <p:nvSpPr>
              <p:cNvPr id="2667" name="Google Shape;2667;p50"/>
              <p:cNvSpPr/>
              <p:nvPr/>
            </p:nvSpPr>
            <p:spPr>
              <a:xfrm>
                <a:off x="5091638" y="5717950"/>
                <a:ext cx="402825" cy="320250"/>
              </a:xfrm>
              <a:custGeom>
                <a:avLst/>
                <a:gdLst/>
                <a:ahLst/>
                <a:cxnLst/>
                <a:rect l="l" t="t" r="r" b="b"/>
                <a:pathLst>
                  <a:path w="16113" h="12810" fill="none" extrusionOk="0">
                    <a:moveTo>
                      <a:pt x="12510" y="1"/>
                    </a:moveTo>
                    <a:cubicBezTo>
                      <a:pt x="13777" y="1035"/>
                      <a:pt x="16112" y="3203"/>
                      <a:pt x="14678" y="4971"/>
                    </a:cubicBezTo>
                    <a:cubicBezTo>
                      <a:pt x="13677" y="6205"/>
                      <a:pt x="11576" y="6472"/>
                      <a:pt x="10108" y="6705"/>
                    </a:cubicBezTo>
                    <a:cubicBezTo>
                      <a:pt x="7339" y="7172"/>
                      <a:pt x="3904" y="7172"/>
                      <a:pt x="1535" y="8840"/>
                    </a:cubicBezTo>
                    <a:cubicBezTo>
                      <a:pt x="1" y="9908"/>
                      <a:pt x="234" y="11442"/>
                      <a:pt x="1335" y="12810"/>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50"/>
              <p:cNvSpPr/>
              <p:nvPr/>
            </p:nvSpPr>
            <p:spPr>
              <a:xfrm>
                <a:off x="5314313" y="5657900"/>
                <a:ext cx="47550" cy="28375"/>
              </a:xfrm>
              <a:custGeom>
                <a:avLst/>
                <a:gdLst/>
                <a:ahLst/>
                <a:cxnLst/>
                <a:rect l="l" t="t" r="r" b="b"/>
                <a:pathLst>
                  <a:path w="1902" h="1135" fill="none" extrusionOk="0">
                    <a:moveTo>
                      <a:pt x="0" y="1"/>
                    </a:moveTo>
                    <a:cubicBezTo>
                      <a:pt x="634" y="368"/>
                      <a:pt x="1268" y="735"/>
                      <a:pt x="1902" y="1135"/>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69" name="Google Shape;2669;p50"/>
            <p:cNvGrpSpPr/>
            <p:nvPr/>
          </p:nvGrpSpPr>
          <p:grpSpPr>
            <a:xfrm rot="-9254136">
              <a:off x="296060" y="4156858"/>
              <a:ext cx="544220" cy="401782"/>
              <a:chOff x="3525538" y="7232375"/>
              <a:chExt cx="442825" cy="326925"/>
            </a:xfrm>
          </p:grpSpPr>
          <p:sp>
            <p:nvSpPr>
              <p:cNvPr id="2670" name="Google Shape;2670;p50"/>
              <p:cNvSpPr/>
              <p:nvPr/>
            </p:nvSpPr>
            <p:spPr>
              <a:xfrm>
                <a:off x="3940838" y="7344950"/>
                <a:ext cx="27525" cy="37550"/>
              </a:xfrm>
              <a:custGeom>
                <a:avLst/>
                <a:gdLst/>
                <a:ahLst/>
                <a:cxnLst/>
                <a:rect l="l" t="t" r="r" b="b"/>
                <a:pathLst>
                  <a:path w="1101" h="1502" fill="none" extrusionOk="0">
                    <a:moveTo>
                      <a:pt x="0" y="0"/>
                    </a:moveTo>
                    <a:cubicBezTo>
                      <a:pt x="367" y="501"/>
                      <a:pt x="734" y="1001"/>
                      <a:pt x="1101" y="1502"/>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50"/>
              <p:cNvSpPr/>
              <p:nvPr/>
            </p:nvSpPr>
            <p:spPr>
              <a:xfrm>
                <a:off x="3859113" y="7232375"/>
                <a:ext cx="53375" cy="73400"/>
              </a:xfrm>
              <a:custGeom>
                <a:avLst/>
                <a:gdLst/>
                <a:ahLst/>
                <a:cxnLst/>
                <a:rect l="l" t="t" r="r" b="b"/>
                <a:pathLst>
                  <a:path w="2135" h="2936" fill="none" extrusionOk="0">
                    <a:moveTo>
                      <a:pt x="0" y="0"/>
                    </a:moveTo>
                    <a:lnTo>
                      <a:pt x="2135" y="2936"/>
                    </a:ln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50"/>
              <p:cNvSpPr/>
              <p:nvPr/>
            </p:nvSpPr>
            <p:spPr>
              <a:xfrm>
                <a:off x="3744013" y="7307425"/>
                <a:ext cx="25" cy="251875"/>
              </a:xfrm>
              <a:custGeom>
                <a:avLst/>
                <a:gdLst/>
                <a:ahLst/>
                <a:cxnLst/>
                <a:rect l="l" t="t" r="r" b="b"/>
                <a:pathLst>
                  <a:path w="1" h="10075" fill="none" extrusionOk="0">
                    <a:moveTo>
                      <a:pt x="1" y="0"/>
                    </a:moveTo>
                    <a:lnTo>
                      <a:pt x="1" y="10074"/>
                    </a:ln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50"/>
              <p:cNvSpPr/>
              <p:nvPr/>
            </p:nvSpPr>
            <p:spPr>
              <a:xfrm>
                <a:off x="3525538" y="7470875"/>
                <a:ext cx="25875" cy="88425"/>
              </a:xfrm>
              <a:custGeom>
                <a:avLst/>
                <a:gdLst/>
                <a:ahLst/>
                <a:cxnLst/>
                <a:rect l="l" t="t" r="r" b="b"/>
                <a:pathLst>
                  <a:path w="1035" h="3537" fill="none" extrusionOk="0">
                    <a:moveTo>
                      <a:pt x="1034" y="0"/>
                    </a:moveTo>
                    <a:cubicBezTo>
                      <a:pt x="701" y="1168"/>
                      <a:pt x="334" y="2335"/>
                      <a:pt x="0" y="3536"/>
                    </a:cubicBez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50"/>
              <p:cNvSpPr/>
              <p:nvPr/>
            </p:nvSpPr>
            <p:spPr>
              <a:xfrm>
                <a:off x="3563888" y="7382475"/>
                <a:ext cx="14200" cy="47550"/>
              </a:xfrm>
              <a:custGeom>
                <a:avLst/>
                <a:gdLst/>
                <a:ahLst/>
                <a:cxnLst/>
                <a:rect l="l" t="t" r="r" b="b"/>
                <a:pathLst>
                  <a:path w="568" h="1902" fill="none" extrusionOk="0">
                    <a:moveTo>
                      <a:pt x="568" y="1"/>
                    </a:moveTo>
                    <a:lnTo>
                      <a:pt x="1" y="1902"/>
                    </a:lnTo>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5" name="Google Shape;2675;p50"/>
            <p:cNvSpPr/>
            <p:nvPr/>
          </p:nvSpPr>
          <p:spPr>
            <a:xfrm rot="5400000">
              <a:off x="8473659" y="210527"/>
              <a:ext cx="490480" cy="380610"/>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50"/>
            <p:cNvSpPr/>
            <p:nvPr/>
          </p:nvSpPr>
          <p:spPr>
            <a:xfrm rot="-3782154">
              <a:off x="4378988" y="4959250"/>
              <a:ext cx="502065" cy="389600"/>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50"/>
            <p:cNvSpPr/>
            <p:nvPr/>
          </p:nvSpPr>
          <p:spPr>
            <a:xfrm>
              <a:off x="4397913" y="26713"/>
              <a:ext cx="487800" cy="487800"/>
            </a:xfrm>
            <a:prstGeom prst="ellipse">
              <a:avLst/>
            </a:prstGeom>
            <a:noFill/>
            <a:ln w="285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ctrTitle"/>
          </p:nvPr>
        </p:nvSpPr>
        <p:spPr>
          <a:xfrm>
            <a:off x="2785751" y="270613"/>
            <a:ext cx="4485600" cy="1419900"/>
          </a:xfrm>
        </p:spPr>
        <p:txBody>
          <a:bodyPr/>
          <a:lstStyle/>
          <a:p>
            <a:r>
              <a:rPr lang="en-US" sz="2000" dirty="0" smtClean="0">
                <a:solidFill>
                  <a:schemeClr val="tx1"/>
                </a:solidFill>
              </a:rPr>
              <a:t>        </a:t>
            </a:r>
            <a:r>
              <a:rPr lang="hi-IN" sz="2400" b="1" dirty="0" smtClean="0">
                <a:solidFill>
                  <a:schemeClr val="tx1"/>
                </a:solidFill>
              </a:rPr>
              <a:t>समय व्यवस्थापन</a:t>
            </a:r>
            <a:r>
              <a:rPr lang="en-US" sz="2400" b="1" dirty="0" smtClean="0">
                <a:solidFill>
                  <a:schemeClr val="tx1"/>
                </a:solidFill>
              </a:rPr>
              <a:t/>
            </a:r>
            <a:br>
              <a:rPr lang="en-US" sz="2400" b="1" dirty="0" smtClean="0">
                <a:solidFill>
                  <a:schemeClr val="tx1"/>
                </a:solidFill>
              </a:rPr>
            </a:br>
            <a:r>
              <a:rPr lang="hi-IN" sz="2400" b="1" dirty="0">
                <a:solidFill>
                  <a:schemeClr val="tx1"/>
                </a:solidFill>
              </a:rPr>
              <a:t/>
            </a:r>
            <a:br>
              <a:rPr lang="hi-IN" sz="2400" b="1" dirty="0">
                <a:solidFill>
                  <a:schemeClr val="tx1"/>
                </a:solidFill>
              </a:rPr>
            </a:br>
            <a:r>
              <a:rPr lang="en-US" sz="2400" dirty="0" smtClean="0">
                <a:solidFill>
                  <a:schemeClr val="tx1"/>
                </a:solidFill>
              </a:rPr>
              <a:t>Time Management</a:t>
            </a:r>
            <a:endParaRPr lang="en-US" sz="2400" dirty="0">
              <a:solidFill>
                <a:schemeClr val="tx1"/>
              </a:solidFill>
            </a:endParaRPr>
          </a:p>
        </p:txBody>
      </p:sp>
      <p:sp>
        <p:nvSpPr>
          <p:cNvPr id="3" name="Subtitle 2"/>
          <p:cNvSpPr>
            <a:spLocks noGrp="1"/>
          </p:cNvSpPr>
          <p:nvPr>
            <p:ph type="subTitle" idx="1"/>
          </p:nvPr>
        </p:nvSpPr>
        <p:spPr>
          <a:xfrm>
            <a:off x="2180432" y="2691965"/>
            <a:ext cx="4590238" cy="1148560"/>
          </a:xfrm>
        </p:spPr>
        <p:txBody>
          <a:bodyPr/>
          <a:lstStyle/>
          <a:p>
            <a:r>
              <a:rPr lang="hi-IN" dirty="0" smtClean="0"/>
              <a:t> </a:t>
            </a:r>
            <a:r>
              <a:rPr lang="en-US" b="1" dirty="0" smtClean="0"/>
              <a:t>Dr. </a:t>
            </a:r>
            <a:r>
              <a:rPr lang="en-US" b="1" dirty="0" err="1" smtClean="0"/>
              <a:t>Alka</a:t>
            </a:r>
            <a:r>
              <a:rPr lang="en-US" b="1" dirty="0" smtClean="0"/>
              <a:t> </a:t>
            </a:r>
            <a:r>
              <a:rPr lang="en-US" b="1" dirty="0" err="1" smtClean="0"/>
              <a:t>Tripathi</a:t>
            </a:r>
            <a:endParaRPr lang="en-US" b="1" dirty="0" smtClean="0"/>
          </a:p>
          <a:p>
            <a:r>
              <a:rPr lang="en-US" b="1" dirty="0" smtClean="0"/>
              <a:t> Assistant Professor, </a:t>
            </a:r>
            <a:r>
              <a:rPr lang="en-US" b="1" dirty="0" err="1" smtClean="0"/>
              <a:t>Deptt</a:t>
            </a:r>
            <a:r>
              <a:rPr lang="en-US" b="1" dirty="0" smtClean="0"/>
              <a:t>. Of Home Science</a:t>
            </a:r>
          </a:p>
          <a:p>
            <a:r>
              <a:rPr lang="en-US" b="1" dirty="0" smtClean="0"/>
              <a:t> DGPG College, Kanpur</a:t>
            </a:r>
            <a:endParaRPr lang="en-US" b="1"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9856" y="988643"/>
            <a:ext cx="6879900" cy="3285406"/>
          </a:xfrm>
          <a:blipFill>
            <a:blip r:embed="rId2"/>
            <a:tile tx="0" ty="0" sx="100000" sy="100000" flip="none" algn="tl"/>
          </a:blipFill>
        </p:spPr>
        <p:style>
          <a:lnRef idx="0">
            <a:schemeClr val="accent3"/>
          </a:lnRef>
          <a:fillRef idx="3">
            <a:schemeClr val="accent3"/>
          </a:fillRef>
          <a:effectRef idx="3">
            <a:schemeClr val="accent3"/>
          </a:effectRef>
          <a:fontRef idx="minor">
            <a:schemeClr val="lt1"/>
          </a:fontRef>
        </p:style>
        <p:txBody>
          <a:bodyPr/>
          <a:lstStyle/>
          <a:p>
            <a:pPr lvl="0"/>
            <a:r>
              <a:rPr lang="hi-IN" sz="2400" b="1" dirty="0">
                <a:solidFill>
                  <a:schemeClr val="tx1"/>
                </a:solidFill>
              </a:rPr>
              <a:t>तीसरी अवस्था</a:t>
            </a:r>
            <a:r>
              <a:rPr lang="en-US" sz="2400" b="1" dirty="0">
                <a:solidFill>
                  <a:schemeClr val="tx1"/>
                </a:solidFill>
              </a:rPr>
              <a:t> - </a:t>
            </a:r>
            <a:r>
              <a:rPr lang="hi-IN" sz="2400" b="1" dirty="0">
                <a:solidFill>
                  <a:schemeClr val="tx1"/>
                </a:solidFill>
              </a:rPr>
              <a:t>इस अवस्था में बच्चे मध्य विद्यालय एवं उच्च विद्यालय में अध्ययन करने हेतु जाने लगते हैं जिससे की ग्रहणी</a:t>
            </a:r>
            <a:r>
              <a:rPr lang="en-US" sz="2400" b="1" dirty="0">
                <a:solidFill>
                  <a:schemeClr val="tx1"/>
                </a:solidFill>
              </a:rPr>
              <a:t>  </a:t>
            </a:r>
            <a:r>
              <a:rPr lang="hi-IN" sz="2400" b="1" dirty="0">
                <a:solidFill>
                  <a:schemeClr val="tx1"/>
                </a:solidFill>
              </a:rPr>
              <a:t>को समय मिल जाता है ।</a:t>
            </a:r>
            <a:r>
              <a:rPr lang="en-US" sz="1600" b="1" dirty="0">
                <a:solidFill>
                  <a:schemeClr val="tx1"/>
                </a:solidFill>
              </a:rPr>
              <a:t/>
            </a:r>
            <a:br>
              <a:rPr lang="en-US" sz="1600" b="1" dirty="0">
                <a:solidFill>
                  <a:schemeClr val="tx1"/>
                </a:solidFill>
              </a:rPr>
            </a:br>
            <a:endParaRPr lang="en-US" sz="1600" b="1" dirty="0">
              <a:solidFill>
                <a:schemeClr val="tx1"/>
              </a:solidFill>
            </a:endParaRPr>
          </a:p>
        </p:txBody>
      </p:sp>
    </p:spTree>
    <p:extLst>
      <p:ext uri="{BB962C8B-B14F-4D97-AF65-F5344CB8AC3E}">
        <p14:creationId xmlns:p14="http://schemas.microsoft.com/office/powerpoint/2010/main" val="1772409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8486" y="957822"/>
            <a:ext cx="6879900" cy="3295680"/>
          </a:xfrm>
          <a:blipFill>
            <a:blip r:embed="rId2"/>
            <a:tile tx="0" ty="0" sx="100000" sy="100000" flip="none" algn="tl"/>
          </a:blipFill>
        </p:spPr>
        <p:style>
          <a:lnRef idx="0">
            <a:schemeClr val="accent2"/>
          </a:lnRef>
          <a:fillRef idx="3">
            <a:schemeClr val="accent2"/>
          </a:fillRef>
          <a:effectRef idx="3">
            <a:schemeClr val="accent2"/>
          </a:effectRef>
          <a:fontRef idx="minor">
            <a:schemeClr val="lt1"/>
          </a:fontRef>
        </p:style>
        <p:txBody>
          <a:bodyPr/>
          <a:lstStyle/>
          <a:p>
            <a:pPr lvl="0"/>
            <a:r>
              <a:rPr lang="hi-IN" sz="2400" b="1" dirty="0">
                <a:solidFill>
                  <a:schemeClr val="tx1"/>
                </a:solidFill>
              </a:rPr>
              <a:t>चौथी अवस्था</a:t>
            </a:r>
            <a:r>
              <a:rPr lang="en-US" sz="2400" b="1" dirty="0">
                <a:solidFill>
                  <a:schemeClr val="tx1"/>
                </a:solidFill>
              </a:rPr>
              <a:t> - </a:t>
            </a:r>
            <a:r>
              <a:rPr lang="hi-IN" sz="2400" b="1" dirty="0">
                <a:solidFill>
                  <a:schemeClr val="tx1"/>
                </a:solidFill>
              </a:rPr>
              <a:t>इस अवस्था में बच्चे उच्च शिक्षा ग्रहण करते हैं अथवा आत्मनिर्भर हो जाते हैं जिससे ग्रहणी को पर्याप्त समय मिल जाता है ।</a:t>
            </a:r>
            <a:r>
              <a:rPr lang="en-US" sz="2400" b="1" dirty="0">
                <a:solidFill>
                  <a:schemeClr val="tx1"/>
                </a:solidFill>
              </a:rPr>
              <a:t/>
            </a:r>
            <a:br>
              <a:rPr lang="en-US" sz="2400" b="1" dirty="0">
                <a:solidFill>
                  <a:schemeClr val="tx1"/>
                </a:solidFill>
              </a:rPr>
            </a:br>
            <a:endParaRPr lang="en-US" sz="2400" b="1" dirty="0">
              <a:solidFill>
                <a:schemeClr val="tx1"/>
              </a:solidFill>
            </a:endParaRPr>
          </a:p>
        </p:txBody>
      </p:sp>
    </p:spTree>
    <p:extLst>
      <p:ext uri="{BB962C8B-B14F-4D97-AF65-F5344CB8AC3E}">
        <p14:creationId xmlns:p14="http://schemas.microsoft.com/office/powerpoint/2010/main" val="5146351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19036" y="1037690"/>
            <a:ext cx="6879900" cy="3226085"/>
          </a:xfrm>
          <a:blipFill>
            <a:blip r:embed="rId2"/>
            <a:tile tx="0" ty="0" sx="100000" sy="100000" flip="none" algn="tl"/>
          </a:blipFill>
        </p:spPr>
        <p:style>
          <a:lnRef idx="0">
            <a:schemeClr val="accent1"/>
          </a:lnRef>
          <a:fillRef idx="3">
            <a:schemeClr val="accent1"/>
          </a:fillRef>
          <a:effectRef idx="3">
            <a:schemeClr val="accent1"/>
          </a:effectRef>
          <a:fontRef idx="minor">
            <a:schemeClr val="lt1"/>
          </a:fontRef>
        </p:style>
        <p:txBody>
          <a:bodyPr/>
          <a:lstStyle/>
          <a:p>
            <a:pPr lvl="0"/>
            <a:r>
              <a:rPr lang="en-US" sz="2400" b="1" dirty="0" smtClean="0">
                <a:solidFill>
                  <a:schemeClr val="tx1"/>
                </a:solidFill>
              </a:rPr>
              <a:t/>
            </a:r>
            <a:br>
              <a:rPr lang="en-US" sz="2400" b="1" dirty="0" smtClean="0">
                <a:solidFill>
                  <a:schemeClr val="tx1"/>
                </a:solidFill>
              </a:rPr>
            </a:br>
            <a:r>
              <a:rPr lang="en-US" sz="2400" b="1" dirty="0">
                <a:solidFill>
                  <a:schemeClr val="tx1"/>
                </a:solidFill>
              </a:rPr>
              <a:t/>
            </a:r>
            <a:br>
              <a:rPr lang="en-US" sz="2400" b="1" dirty="0">
                <a:solidFill>
                  <a:schemeClr val="tx1"/>
                </a:solidFill>
              </a:rPr>
            </a:br>
            <a:r>
              <a:rPr lang="en-US" sz="2400" b="1" dirty="0" smtClean="0">
                <a:solidFill>
                  <a:schemeClr val="tx1"/>
                </a:solidFill>
              </a:rPr>
              <a:t/>
            </a:r>
            <a:br>
              <a:rPr lang="en-US" sz="2400" b="1" dirty="0" smtClean="0">
                <a:solidFill>
                  <a:schemeClr val="tx1"/>
                </a:solidFill>
              </a:rPr>
            </a:br>
            <a:r>
              <a:rPr lang="hi-IN" sz="2400" b="1" dirty="0" smtClean="0">
                <a:solidFill>
                  <a:schemeClr val="tx1"/>
                </a:solidFill>
              </a:rPr>
              <a:t>पांचवी </a:t>
            </a:r>
            <a:r>
              <a:rPr lang="hi-IN" sz="2400" b="1" dirty="0">
                <a:solidFill>
                  <a:schemeClr val="tx1"/>
                </a:solidFill>
              </a:rPr>
              <a:t>अवस्था</a:t>
            </a:r>
            <a:r>
              <a:rPr lang="en-US" sz="2400" b="1" dirty="0">
                <a:solidFill>
                  <a:schemeClr val="tx1"/>
                </a:solidFill>
              </a:rPr>
              <a:t> -  </a:t>
            </a:r>
            <a:r>
              <a:rPr lang="hi-IN" sz="2400" b="1" dirty="0">
                <a:solidFill>
                  <a:schemeClr val="tx1"/>
                </a:solidFill>
              </a:rPr>
              <a:t>इस अवस्था में बेटे बेटियों की शादी हो जाती है। ग्रहणी की बालकों के प्रति पूरी जिम्मेदारी अब समाप्त हो जाती है। अब ग्रहणी के पास पर्याप्त समय रहता है।</a:t>
            </a:r>
            <a:r>
              <a:rPr lang="en-US" sz="2400" b="1" dirty="0">
                <a:solidFill>
                  <a:schemeClr val="tx1"/>
                </a:solidFill>
              </a:rPr>
              <a:t/>
            </a:r>
            <a:br>
              <a:rPr lang="en-US" sz="2400" b="1" dirty="0">
                <a:solidFill>
                  <a:schemeClr val="tx1"/>
                </a:solidFill>
              </a:rPr>
            </a:br>
            <a:r>
              <a:rPr lang="en-US" sz="2400" b="1" dirty="0">
                <a:solidFill>
                  <a:schemeClr val="tx1"/>
                </a:solidFill>
              </a:rPr>
              <a:t> </a:t>
            </a:r>
            <a:r>
              <a:rPr lang="en-US" sz="1600" b="1" dirty="0">
                <a:solidFill>
                  <a:schemeClr val="tx1"/>
                </a:solidFill>
              </a:rPr>
              <a:t/>
            </a:r>
            <a:br>
              <a:rPr lang="en-US" sz="1600" b="1" dirty="0">
                <a:solidFill>
                  <a:schemeClr val="tx1"/>
                </a:solidFill>
              </a:rPr>
            </a:br>
            <a:r>
              <a:rPr lang="en-US" sz="1600" b="1" dirty="0">
                <a:solidFill>
                  <a:schemeClr val="tx1"/>
                </a:solidFill>
              </a:rPr>
              <a:t> </a:t>
            </a:r>
            <a:br>
              <a:rPr lang="en-US" sz="1600" b="1" dirty="0">
                <a:solidFill>
                  <a:schemeClr val="tx1"/>
                </a:solidFill>
              </a:rPr>
            </a:br>
            <a:r>
              <a:rPr lang="en-US" sz="1600" b="1" dirty="0">
                <a:solidFill>
                  <a:schemeClr val="tx1"/>
                </a:solidFill>
              </a:rPr>
              <a:t> </a:t>
            </a:r>
            <a:br>
              <a:rPr lang="en-US" sz="1600" b="1" dirty="0">
                <a:solidFill>
                  <a:schemeClr val="tx1"/>
                </a:solidFill>
              </a:rPr>
            </a:br>
            <a:endParaRPr lang="en-US" sz="1600" b="1" dirty="0">
              <a:solidFill>
                <a:schemeClr val="tx1"/>
              </a:solidFill>
            </a:endParaRPr>
          </a:p>
        </p:txBody>
      </p:sp>
    </p:spTree>
    <p:extLst>
      <p:ext uri="{BB962C8B-B14F-4D97-AF65-F5344CB8AC3E}">
        <p14:creationId xmlns:p14="http://schemas.microsoft.com/office/powerpoint/2010/main" val="40097904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31515" y="926997"/>
            <a:ext cx="8280970" cy="3357325"/>
          </a:xfrm>
          <a:blipFill>
            <a:blip r:embed="rId2"/>
            <a:tile tx="0" ty="0" sx="100000" sy="100000" flip="none" algn="tl"/>
          </a:blipFill>
        </p:spPr>
        <p:style>
          <a:lnRef idx="3">
            <a:schemeClr val="lt1"/>
          </a:lnRef>
          <a:fillRef idx="1">
            <a:schemeClr val="accent3"/>
          </a:fillRef>
          <a:effectRef idx="1">
            <a:schemeClr val="accent3"/>
          </a:effectRef>
          <a:fontRef idx="minor">
            <a:schemeClr val="lt1"/>
          </a:fontRef>
        </p:style>
        <p:txBody>
          <a:bodyPr/>
          <a:lstStyle/>
          <a:p>
            <a:r>
              <a:rPr lang="en-US" sz="4400" b="1" dirty="0">
                <a:solidFill>
                  <a:schemeClr val="tx1"/>
                </a:solidFill>
              </a:rPr>
              <a:t> </a:t>
            </a:r>
            <a:r>
              <a:rPr lang="hi-IN" sz="4400" b="1" dirty="0">
                <a:solidFill>
                  <a:schemeClr val="tx1"/>
                </a:solidFill>
              </a:rPr>
              <a:t>समय व्यवस्थापन के निर्धारक तत्व</a:t>
            </a:r>
            <a:endParaRPr lang="en-US" sz="4400" b="1" dirty="0">
              <a:solidFill>
                <a:schemeClr val="tx1"/>
              </a:solidFill>
            </a:endParaRPr>
          </a:p>
        </p:txBody>
      </p:sp>
    </p:spTree>
    <p:extLst>
      <p:ext uri="{BB962C8B-B14F-4D97-AF65-F5344CB8AC3E}">
        <p14:creationId xmlns:p14="http://schemas.microsoft.com/office/powerpoint/2010/main" val="33027167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280510"/>
            <a:ext cx="9143999" cy="1938762"/>
          </a:xfrm>
          <a:blipFill>
            <a:blip r:embed="rId2"/>
            <a:tile tx="0" ty="0" sx="100000" sy="100000" flip="none" algn="tl"/>
          </a:blipFill>
        </p:spPr>
        <p:style>
          <a:lnRef idx="0">
            <a:schemeClr val="accent1"/>
          </a:lnRef>
          <a:fillRef idx="3">
            <a:schemeClr val="accent1"/>
          </a:fillRef>
          <a:effectRef idx="3">
            <a:schemeClr val="accent1"/>
          </a:effectRef>
          <a:fontRef idx="minor">
            <a:schemeClr val="lt1"/>
          </a:fontRef>
        </p:style>
        <p:txBody>
          <a:bodyPr/>
          <a:lstStyle/>
          <a:p>
            <a:pPr lvl="0"/>
            <a:r>
              <a:rPr lang="en-US" sz="2400" b="1" dirty="0" smtClean="0">
                <a:solidFill>
                  <a:schemeClr val="tx1"/>
                </a:solidFill>
              </a:rPr>
              <a:t>   </a:t>
            </a:r>
            <a:r>
              <a:rPr lang="hi-IN" sz="2400" b="1" dirty="0" smtClean="0">
                <a:solidFill>
                  <a:schemeClr val="tx1"/>
                </a:solidFill>
              </a:rPr>
              <a:t>समय </a:t>
            </a:r>
            <a:r>
              <a:rPr lang="hi-IN" sz="2400" b="1" dirty="0">
                <a:solidFill>
                  <a:schemeClr val="tx1"/>
                </a:solidFill>
              </a:rPr>
              <a:t>मूल्य</a:t>
            </a:r>
            <a:r>
              <a:rPr lang="en-US" sz="2400" b="1" dirty="0">
                <a:solidFill>
                  <a:schemeClr val="tx1"/>
                </a:solidFill>
              </a:rPr>
              <a:t> - </a:t>
            </a:r>
            <a:r>
              <a:rPr lang="hi-IN" sz="2400" b="1" dirty="0">
                <a:solidFill>
                  <a:schemeClr val="tx1"/>
                </a:solidFill>
              </a:rPr>
              <a:t>मानव का प्रत्येक क्षण बहुत अधिक कीमती होता है। समय एक सीमित साधन है। प्रत्येक व्यक्ति को दिन भर में</a:t>
            </a:r>
            <a:r>
              <a:rPr lang="en-US" sz="2400" b="1" dirty="0">
                <a:solidFill>
                  <a:schemeClr val="tx1"/>
                </a:solidFill>
              </a:rPr>
              <a:t> 24 </a:t>
            </a:r>
            <a:r>
              <a:rPr lang="hi-IN" sz="2400" b="1" dirty="0">
                <a:solidFill>
                  <a:schemeClr val="tx1"/>
                </a:solidFill>
              </a:rPr>
              <a:t>घंटे का ही समय उपलब्ध होता है।</a:t>
            </a:r>
            <a:r>
              <a:rPr lang="en-US" sz="1600" b="1" dirty="0">
                <a:solidFill>
                  <a:schemeClr val="tx1"/>
                </a:solidFill>
              </a:rPr>
              <a:t/>
            </a:r>
            <a:br>
              <a:rPr lang="en-US" sz="1600" b="1" dirty="0">
                <a:solidFill>
                  <a:schemeClr val="tx1"/>
                </a:solidFill>
              </a:rPr>
            </a:br>
            <a:r>
              <a:rPr lang="en-US" sz="1600" b="1" dirty="0">
                <a:solidFill>
                  <a:schemeClr val="tx1"/>
                </a:solidFill>
              </a:rPr>
              <a:t> </a:t>
            </a:r>
            <a:br>
              <a:rPr lang="en-US" sz="1600" b="1" dirty="0">
                <a:solidFill>
                  <a:schemeClr val="tx1"/>
                </a:solidFill>
              </a:rPr>
            </a:br>
            <a:endParaRPr lang="en-US" sz="1600" b="1" dirty="0">
              <a:solidFill>
                <a:schemeClr val="tx1"/>
              </a:solidFil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983" t="-908" r="-983" b="13136"/>
          <a:stretch/>
        </p:blipFill>
        <p:spPr>
          <a:xfrm>
            <a:off x="3175056" y="575354"/>
            <a:ext cx="2342168" cy="1993186"/>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9845683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73147" y="1471528"/>
            <a:ext cx="6879900" cy="2576489"/>
          </a:xfrm>
          <a:blipFill>
            <a:blip r:embed="rId2"/>
            <a:tile tx="0" ty="0" sx="100000" sy="100000" flip="none" algn="tl"/>
          </a:blipFill>
        </p:spPr>
        <p:style>
          <a:lnRef idx="0">
            <a:schemeClr val="accent3"/>
          </a:lnRef>
          <a:fillRef idx="3">
            <a:schemeClr val="accent3"/>
          </a:fillRef>
          <a:effectRef idx="3">
            <a:schemeClr val="accent3"/>
          </a:effectRef>
          <a:fontRef idx="minor">
            <a:schemeClr val="lt1"/>
          </a:fontRef>
        </p:style>
        <p:txBody>
          <a:bodyPr/>
          <a:lstStyle/>
          <a:p>
            <a:pPr lvl="0"/>
            <a:r>
              <a:rPr lang="hi-IN" sz="2400" b="1" dirty="0">
                <a:solidFill>
                  <a:schemeClr val="tx1"/>
                </a:solidFill>
              </a:rPr>
              <a:t>समय मानक</a:t>
            </a:r>
            <a:r>
              <a:rPr lang="en-US" sz="2400" b="1" dirty="0">
                <a:solidFill>
                  <a:schemeClr val="tx1"/>
                </a:solidFill>
              </a:rPr>
              <a:t> - </a:t>
            </a:r>
            <a:r>
              <a:rPr lang="hi-IN" sz="2400" b="1" dirty="0">
                <a:solidFill>
                  <a:schemeClr val="tx1"/>
                </a:solidFill>
              </a:rPr>
              <a:t>समय मानक से अभिप्राय उस समय से है जो कि एक क्रिया को पूरा करने में लगता है। अर्थात एक काम एक क्रिया को पूरा करने में कितना समय पर होगा यह निश्चित करना ही समय मानक कहलाता है।</a:t>
            </a:r>
            <a:r>
              <a:rPr lang="en-US" sz="1600" b="1" dirty="0">
                <a:solidFill>
                  <a:schemeClr val="tx1"/>
                </a:solidFill>
              </a:rPr>
              <a:t/>
            </a:r>
            <a:br>
              <a:rPr lang="en-US" sz="1600" b="1" dirty="0">
                <a:solidFill>
                  <a:schemeClr val="tx1"/>
                </a:solidFill>
              </a:rPr>
            </a:br>
            <a:endParaRPr lang="en-US" sz="1600" b="1" dirty="0">
              <a:solidFill>
                <a:schemeClr val="tx1"/>
              </a:solidFill>
            </a:endParaRPr>
          </a:p>
        </p:txBody>
      </p:sp>
    </p:spTree>
    <p:extLst>
      <p:ext uri="{BB962C8B-B14F-4D97-AF65-F5344CB8AC3E}">
        <p14:creationId xmlns:p14="http://schemas.microsoft.com/office/powerpoint/2010/main" val="5588572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917861"/>
            <a:ext cx="9144000" cy="2225639"/>
          </a:xfrm>
          <a:blipFill>
            <a:blip r:embed="rId2"/>
            <a:tile tx="0" ty="0" sx="100000" sy="100000" flip="none" algn="tl"/>
          </a:blipFill>
        </p:spPr>
        <p:style>
          <a:lnRef idx="0">
            <a:schemeClr val="dk1"/>
          </a:lnRef>
          <a:fillRef idx="3">
            <a:schemeClr val="dk1"/>
          </a:fillRef>
          <a:effectRef idx="3">
            <a:schemeClr val="dk1"/>
          </a:effectRef>
          <a:fontRef idx="minor">
            <a:schemeClr val="lt1"/>
          </a:fontRef>
        </p:style>
        <p:txBody>
          <a:bodyPr/>
          <a:lstStyle/>
          <a:p>
            <a:pPr lvl="0"/>
            <a:r>
              <a:rPr lang="en-US" sz="2000" b="1" dirty="0" smtClean="0">
                <a:solidFill>
                  <a:schemeClr val="tx1"/>
                </a:solidFill>
              </a:rPr>
              <a:t/>
            </a:r>
            <a:br>
              <a:rPr lang="en-US" sz="2000" b="1" dirty="0" smtClean="0">
                <a:solidFill>
                  <a:schemeClr val="tx1"/>
                </a:solidFill>
              </a:rPr>
            </a:br>
            <a:r>
              <a:rPr lang="hi-IN" sz="2000" b="1" dirty="0" smtClean="0">
                <a:solidFill>
                  <a:schemeClr val="tx1"/>
                </a:solidFill>
              </a:rPr>
              <a:t>समय </a:t>
            </a:r>
            <a:r>
              <a:rPr lang="hi-IN" sz="2000" b="1" dirty="0">
                <a:solidFill>
                  <a:schemeClr val="tx1"/>
                </a:solidFill>
              </a:rPr>
              <a:t>क्रम</a:t>
            </a:r>
            <a:r>
              <a:rPr lang="en-US" sz="2000" b="1" dirty="0">
                <a:solidFill>
                  <a:schemeClr val="tx1"/>
                </a:solidFill>
              </a:rPr>
              <a:t> - </a:t>
            </a:r>
            <a:r>
              <a:rPr lang="hi-IN" sz="2000" b="1" dirty="0">
                <a:solidFill>
                  <a:schemeClr val="tx1"/>
                </a:solidFill>
              </a:rPr>
              <a:t>समय क्रम का अर्थ होता है</a:t>
            </a:r>
            <a:r>
              <a:rPr lang="en-US" sz="2000" b="1" dirty="0">
                <a:solidFill>
                  <a:schemeClr val="tx1"/>
                </a:solidFill>
              </a:rPr>
              <a:t> - </a:t>
            </a:r>
            <a:r>
              <a:rPr lang="hi-IN" sz="2000" b="1" dirty="0">
                <a:solidFill>
                  <a:schemeClr val="tx1"/>
                </a:solidFill>
              </a:rPr>
              <a:t>दैनिक कार्यों को क्रम से करना। अर्थात कार्यों को ऐसा क्रम देना ताकि सभी कार्य निर्धारित समय पर बिना अधिक थके व परेशान हुए संपन्न हो जाए ।</a:t>
            </a:r>
            <a:r>
              <a:rPr lang="en-US" sz="1600" b="1" dirty="0">
                <a:solidFill>
                  <a:schemeClr val="tx1"/>
                </a:solidFill>
              </a:rPr>
              <a:t/>
            </a:r>
            <a:br>
              <a:rPr lang="en-US" sz="1600" b="1" dirty="0">
                <a:solidFill>
                  <a:schemeClr val="tx1"/>
                </a:solidFill>
              </a:rPr>
            </a:br>
            <a:endParaRPr lang="en-US" sz="1600" b="1"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2917861"/>
          </a:xfrm>
          <a:prstGeom prst="rect">
            <a:avLst/>
          </a:prstGeom>
        </p:spPr>
      </p:pic>
    </p:spTree>
    <p:extLst>
      <p:ext uri="{BB962C8B-B14F-4D97-AF65-F5344CB8AC3E}">
        <p14:creationId xmlns:p14="http://schemas.microsoft.com/office/powerpoint/2010/main" val="20644198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856218"/>
            <a:ext cx="9144000" cy="2287282"/>
          </a:xfrm>
          <a:blipFill>
            <a:blip r:embed="rId2"/>
            <a:tile tx="0" ty="0" sx="100000" sy="100000" flip="none" algn="tl"/>
          </a:blipFill>
        </p:spPr>
        <p:style>
          <a:lnRef idx="0">
            <a:schemeClr val="dk1"/>
          </a:lnRef>
          <a:fillRef idx="3">
            <a:schemeClr val="dk1"/>
          </a:fillRef>
          <a:effectRef idx="3">
            <a:schemeClr val="dk1"/>
          </a:effectRef>
          <a:fontRef idx="minor">
            <a:schemeClr val="lt1"/>
          </a:fontRef>
        </p:style>
        <p:txBody>
          <a:bodyPr/>
          <a:lstStyle/>
          <a:p>
            <a:pPr lvl="0"/>
            <a:r>
              <a:rPr lang="hi-IN" sz="2000" b="1" dirty="0">
                <a:solidFill>
                  <a:schemeClr val="tx1"/>
                </a:solidFill>
              </a:rPr>
              <a:t>अत्यधिक कार्य भार</a:t>
            </a:r>
            <a:r>
              <a:rPr lang="en-US" sz="2000" b="1" dirty="0">
                <a:solidFill>
                  <a:schemeClr val="tx1"/>
                </a:solidFill>
              </a:rPr>
              <a:t> - </a:t>
            </a:r>
            <a:r>
              <a:rPr lang="hi-IN" sz="2000" b="1" dirty="0">
                <a:solidFill>
                  <a:schemeClr val="tx1"/>
                </a:solidFill>
              </a:rPr>
              <a:t>अतिरिक्त कार्यभार का अर्थ होता है एक निश्चित समय में एक से अधिक कार्यों को एक साथ संपन्न करना। अत्यधिक कार्य</a:t>
            </a:r>
            <a:r>
              <a:rPr lang="en-US" sz="2000" b="1" dirty="0">
                <a:solidFill>
                  <a:schemeClr val="tx1"/>
                </a:solidFill>
              </a:rPr>
              <a:t>-</a:t>
            </a:r>
            <a:r>
              <a:rPr lang="hi-IN" sz="2000" b="1" dirty="0">
                <a:solidFill>
                  <a:schemeClr val="tx1"/>
                </a:solidFill>
              </a:rPr>
              <a:t>भार का समय दैनिक साप्ताहिक</a:t>
            </a:r>
            <a:r>
              <a:rPr lang="en-US" sz="2000" b="1" dirty="0">
                <a:solidFill>
                  <a:schemeClr val="tx1"/>
                </a:solidFill>
              </a:rPr>
              <a:t>, </a:t>
            </a:r>
            <a:r>
              <a:rPr lang="hi-IN" sz="2000" b="1" dirty="0">
                <a:solidFill>
                  <a:schemeClr val="tx1"/>
                </a:solidFill>
              </a:rPr>
              <a:t>पाक्षिक</a:t>
            </a:r>
            <a:r>
              <a:rPr lang="en-US" sz="2000" b="1" dirty="0">
                <a:solidFill>
                  <a:schemeClr val="tx1"/>
                </a:solidFill>
              </a:rPr>
              <a:t>, </a:t>
            </a:r>
            <a:r>
              <a:rPr lang="hi-IN" sz="2000" b="1" dirty="0">
                <a:solidFill>
                  <a:schemeClr val="tx1"/>
                </a:solidFill>
              </a:rPr>
              <a:t>मासिक एवं वार्षिक भी हो सकता है।</a:t>
            </a:r>
            <a:r>
              <a:rPr lang="en-US" sz="1600" b="1" dirty="0">
                <a:solidFill>
                  <a:schemeClr val="tx1"/>
                </a:solidFill>
              </a:rPr>
              <a:t/>
            </a:r>
            <a:br>
              <a:rPr lang="en-US" sz="1600" b="1" dirty="0">
                <a:solidFill>
                  <a:schemeClr val="tx1"/>
                </a:solidFill>
              </a:rPr>
            </a:br>
            <a:endParaRPr lang="en-US" sz="1600" b="1"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2856216"/>
          </a:xfrm>
          <a:prstGeom prst="rect">
            <a:avLst/>
          </a:prstGeom>
        </p:spPr>
      </p:pic>
    </p:spTree>
    <p:extLst>
      <p:ext uri="{BB962C8B-B14F-4D97-AF65-F5344CB8AC3E}">
        <p14:creationId xmlns:p14="http://schemas.microsoft.com/office/powerpoint/2010/main" val="30936236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1919" y="1738655"/>
            <a:ext cx="5529766" cy="1739700"/>
          </a:xfrm>
          <a:blipFill>
            <a:blip r:embed="rId2"/>
            <a:tile tx="0" ty="0" sx="100000" sy="100000" flip="none" algn="tl"/>
          </a:blipFill>
        </p:spPr>
        <p:style>
          <a:lnRef idx="0">
            <a:schemeClr val="accent1"/>
          </a:lnRef>
          <a:fillRef idx="3">
            <a:schemeClr val="accent1"/>
          </a:fillRef>
          <a:effectRef idx="3">
            <a:schemeClr val="accent1"/>
          </a:effectRef>
          <a:fontRef idx="minor">
            <a:schemeClr val="lt1"/>
          </a:fontRef>
        </p:style>
        <p:txBody>
          <a:bodyPr/>
          <a:lstStyle/>
          <a:p>
            <a:pPr lvl="0"/>
            <a:r>
              <a:rPr lang="en-US" sz="1600" b="1" dirty="0" smtClean="0">
                <a:solidFill>
                  <a:schemeClr val="tx1"/>
                </a:solidFill>
              </a:rPr>
              <a:t/>
            </a:r>
            <a:br>
              <a:rPr lang="en-US" sz="1600" b="1" dirty="0" smtClean="0">
                <a:solidFill>
                  <a:schemeClr val="tx1"/>
                </a:solidFill>
              </a:rPr>
            </a:br>
            <a:r>
              <a:rPr lang="en-US" sz="1600" b="1" dirty="0">
                <a:solidFill>
                  <a:schemeClr val="tx1"/>
                </a:solidFill>
              </a:rPr>
              <a:t/>
            </a:r>
            <a:br>
              <a:rPr lang="en-US" sz="1600" b="1" dirty="0">
                <a:solidFill>
                  <a:schemeClr val="tx1"/>
                </a:solidFill>
              </a:rPr>
            </a:br>
            <a:r>
              <a:rPr lang="en-US" sz="1600" b="1" dirty="0" smtClean="0">
                <a:solidFill>
                  <a:schemeClr val="tx1"/>
                </a:solidFill>
              </a:rPr>
              <a:t/>
            </a:r>
            <a:br>
              <a:rPr lang="en-US" sz="1600" b="1" dirty="0" smtClean="0">
                <a:solidFill>
                  <a:schemeClr val="tx1"/>
                </a:solidFill>
              </a:rPr>
            </a:br>
            <a:r>
              <a:rPr lang="hi-IN" sz="2400" b="1" dirty="0" smtClean="0">
                <a:solidFill>
                  <a:schemeClr val="tx1"/>
                </a:solidFill>
              </a:rPr>
              <a:t>कार्य </a:t>
            </a:r>
            <a:r>
              <a:rPr lang="hi-IN" sz="2400" b="1" dirty="0">
                <a:solidFill>
                  <a:schemeClr val="tx1"/>
                </a:solidFill>
              </a:rPr>
              <a:t>वक्र</a:t>
            </a:r>
            <a:r>
              <a:rPr lang="en-US" sz="2400" b="1" dirty="0">
                <a:solidFill>
                  <a:schemeClr val="tx1"/>
                </a:solidFill>
              </a:rPr>
              <a:t>- </a:t>
            </a:r>
            <a:r>
              <a:rPr lang="hi-IN" sz="2400" b="1" dirty="0">
                <a:solidFill>
                  <a:schemeClr val="tx1"/>
                </a:solidFill>
              </a:rPr>
              <a:t>कार्य वक्र वह वक्र है जिससे किसी भी परिवार में प्रतिदिन किए जाने वाले कार्य के बाहर के वितरण की जानकारी मिलती है।</a:t>
            </a:r>
            <a:r>
              <a:rPr lang="en-US" sz="2400" b="1" dirty="0">
                <a:solidFill>
                  <a:schemeClr val="tx1"/>
                </a:solidFill>
              </a:rPr>
              <a:t/>
            </a:r>
            <a:br>
              <a:rPr lang="en-US" sz="2400" b="1" dirty="0">
                <a:solidFill>
                  <a:schemeClr val="tx1"/>
                </a:solidFill>
              </a:rPr>
            </a:br>
            <a:r>
              <a:rPr lang="en-US" sz="2400" b="1" dirty="0">
                <a:solidFill>
                  <a:schemeClr val="tx1"/>
                </a:solidFill>
              </a:rPr>
              <a:t> </a:t>
            </a:r>
            <a:r>
              <a:rPr lang="en-US" sz="1600" b="1" dirty="0">
                <a:solidFill>
                  <a:schemeClr val="tx1"/>
                </a:solidFill>
              </a:rPr>
              <a:t/>
            </a:r>
            <a:br>
              <a:rPr lang="en-US" sz="1600" b="1" dirty="0">
                <a:solidFill>
                  <a:schemeClr val="tx1"/>
                </a:solidFill>
              </a:rPr>
            </a:br>
            <a:endParaRPr lang="en-US" sz="1600" b="1"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7747" y="1139303"/>
            <a:ext cx="3263176" cy="259021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3038856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9465" y="2517168"/>
            <a:ext cx="6879900" cy="2547991"/>
          </a:xfrm>
          <a:blipFill>
            <a:blip r:embed="rId2"/>
            <a:tile tx="0" ty="0" sx="100000" sy="100000" flip="none" algn="tl"/>
          </a:blipFill>
        </p:spPr>
        <p:style>
          <a:lnRef idx="0">
            <a:schemeClr val="dk1"/>
          </a:lnRef>
          <a:fillRef idx="3">
            <a:schemeClr val="dk1"/>
          </a:fillRef>
          <a:effectRef idx="3">
            <a:schemeClr val="dk1"/>
          </a:effectRef>
          <a:fontRef idx="minor">
            <a:schemeClr val="lt1"/>
          </a:fontRef>
        </p:style>
        <p:txBody>
          <a:bodyPr/>
          <a:lstStyle/>
          <a:p>
            <a:pPr lvl="0"/>
            <a:r>
              <a:rPr lang="en-US" sz="2000" b="1" dirty="0" smtClean="0">
                <a:solidFill>
                  <a:schemeClr val="tx1"/>
                </a:solidFill>
              </a:rPr>
              <a:t/>
            </a:r>
            <a:br>
              <a:rPr lang="en-US" sz="2000" b="1" dirty="0" smtClean="0">
                <a:solidFill>
                  <a:schemeClr val="tx1"/>
                </a:solidFill>
              </a:rPr>
            </a:br>
            <a:r>
              <a:rPr lang="en-US" sz="2000" b="1" dirty="0">
                <a:solidFill>
                  <a:schemeClr val="tx1"/>
                </a:solidFill>
              </a:rPr>
              <a:t/>
            </a:r>
            <a:br>
              <a:rPr lang="en-US" sz="2000" b="1" dirty="0">
                <a:solidFill>
                  <a:schemeClr val="tx1"/>
                </a:solidFill>
              </a:rPr>
            </a:br>
            <a:r>
              <a:rPr lang="hi-IN" sz="2000" b="1" dirty="0" smtClean="0">
                <a:solidFill>
                  <a:schemeClr val="tx1"/>
                </a:solidFill>
              </a:rPr>
              <a:t>विश्राम </a:t>
            </a:r>
            <a:r>
              <a:rPr lang="hi-IN" sz="2000" b="1" dirty="0">
                <a:solidFill>
                  <a:schemeClr val="tx1"/>
                </a:solidFill>
              </a:rPr>
              <a:t>काल</a:t>
            </a:r>
            <a:r>
              <a:rPr lang="en-US" sz="2000" b="1" dirty="0">
                <a:solidFill>
                  <a:schemeClr val="tx1"/>
                </a:solidFill>
              </a:rPr>
              <a:t>- </a:t>
            </a:r>
            <a:r>
              <a:rPr lang="hi-IN" sz="2000" b="1" dirty="0">
                <a:solidFill>
                  <a:schemeClr val="tx1"/>
                </a:solidFill>
              </a:rPr>
              <a:t>विश्राम काल से तात्पर्य है कुछ समय के लिए कार्य के तनाव से मुक्त होना एवं शरीर तथा दिमाग को पूरा आराम देना । </a:t>
            </a:r>
            <a:r>
              <a:rPr lang="en-US" sz="2000" b="1" dirty="0">
                <a:solidFill>
                  <a:schemeClr val="tx1"/>
                </a:solidFill>
              </a:rPr>
              <a:t/>
            </a:r>
            <a:br>
              <a:rPr lang="en-US" sz="2000" b="1" dirty="0">
                <a:solidFill>
                  <a:schemeClr val="tx1"/>
                </a:solidFill>
              </a:rPr>
            </a:br>
            <a:r>
              <a:rPr lang="en-US" sz="2000" b="1" dirty="0">
                <a:solidFill>
                  <a:schemeClr val="tx1"/>
                </a:solidFill>
              </a:rPr>
              <a:t> </a:t>
            </a:r>
            <a:br>
              <a:rPr lang="en-US" sz="2000" b="1" dirty="0">
                <a:solidFill>
                  <a:schemeClr val="tx1"/>
                </a:solidFill>
              </a:rPr>
            </a:br>
            <a:endParaRPr lang="en-US" sz="2000" b="1" dirty="0">
              <a:solidFill>
                <a:schemeClr val="tx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2320" y="79678"/>
            <a:ext cx="4108143" cy="21600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75844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8C8">
            <a:alpha val="32589"/>
          </a:srgbClr>
        </a:solidFill>
        <a:effectLst/>
      </p:bgPr>
    </p:bg>
    <p:spTree>
      <p:nvGrpSpPr>
        <p:cNvPr id="1" name="Shape 736"/>
        <p:cNvGrpSpPr/>
        <p:nvPr/>
      </p:nvGrpSpPr>
      <p:grpSpPr>
        <a:xfrm>
          <a:off x="0" y="0"/>
          <a:ext cx="0" cy="0"/>
          <a:chOff x="0" y="0"/>
          <a:chExt cx="0" cy="0"/>
        </a:xfrm>
      </p:grpSpPr>
      <p:grpSp>
        <p:nvGrpSpPr>
          <p:cNvPr id="739" name="Google Shape;739;p37"/>
          <p:cNvGrpSpPr/>
          <p:nvPr/>
        </p:nvGrpSpPr>
        <p:grpSpPr>
          <a:xfrm rot="2118701">
            <a:off x="2015303" y="4150729"/>
            <a:ext cx="677494" cy="678539"/>
            <a:chOff x="1176363" y="5022450"/>
            <a:chExt cx="551250" cy="552100"/>
          </a:xfrm>
        </p:grpSpPr>
        <p:sp>
          <p:nvSpPr>
            <p:cNvPr id="740" name="Google Shape;740;p37"/>
            <p:cNvSpPr/>
            <p:nvPr/>
          </p:nvSpPr>
          <p:spPr>
            <a:xfrm>
              <a:off x="1176363" y="5561175"/>
              <a:ext cx="54225" cy="5025"/>
            </a:xfrm>
            <a:custGeom>
              <a:avLst/>
              <a:gdLst/>
              <a:ahLst/>
              <a:cxnLst/>
              <a:rect l="l" t="t" r="r" b="b"/>
              <a:pathLst>
                <a:path w="2169" h="201" fill="none" extrusionOk="0">
                  <a:moveTo>
                    <a:pt x="2168" y="201"/>
                  </a:moveTo>
                  <a:cubicBezTo>
                    <a:pt x="1434" y="134"/>
                    <a:pt x="701" y="67"/>
                    <a:pt x="0" y="0"/>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7"/>
            <p:cNvSpPr/>
            <p:nvPr/>
          </p:nvSpPr>
          <p:spPr>
            <a:xfrm>
              <a:off x="1272263" y="5043300"/>
              <a:ext cx="351100" cy="531250"/>
            </a:xfrm>
            <a:custGeom>
              <a:avLst/>
              <a:gdLst/>
              <a:ahLst/>
              <a:cxnLst/>
              <a:rect l="l" t="t" r="r" b="b"/>
              <a:pathLst>
                <a:path w="14044" h="21250" fill="none" extrusionOk="0">
                  <a:moveTo>
                    <a:pt x="14044" y="1"/>
                  </a:moveTo>
                  <a:cubicBezTo>
                    <a:pt x="10474" y="1035"/>
                    <a:pt x="4670" y="2803"/>
                    <a:pt x="5171" y="7606"/>
                  </a:cubicBezTo>
                  <a:cubicBezTo>
                    <a:pt x="5437" y="10175"/>
                    <a:pt x="7672" y="12109"/>
                    <a:pt x="9407" y="13844"/>
                  </a:cubicBezTo>
                  <a:cubicBezTo>
                    <a:pt x="11008" y="15445"/>
                    <a:pt x="13310" y="18047"/>
                    <a:pt x="10841" y="20048"/>
                  </a:cubicBezTo>
                  <a:cubicBezTo>
                    <a:pt x="9540" y="21082"/>
                    <a:pt x="7405" y="21049"/>
                    <a:pt x="5838" y="21149"/>
                  </a:cubicBezTo>
                  <a:cubicBezTo>
                    <a:pt x="3870" y="21249"/>
                    <a:pt x="1935" y="21216"/>
                    <a:pt x="0" y="21049"/>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7"/>
            <p:cNvSpPr/>
            <p:nvPr/>
          </p:nvSpPr>
          <p:spPr>
            <a:xfrm>
              <a:off x="1668363" y="5022450"/>
              <a:ext cx="59250" cy="10875"/>
            </a:xfrm>
            <a:custGeom>
              <a:avLst/>
              <a:gdLst/>
              <a:ahLst/>
              <a:cxnLst/>
              <a:rect l="l" t="t" r="r" b="b"/>
              <a:pathLst>
                <a:path w="2370" h="435" fill="none" extrusionOk="0">
                  <a:moveTo>
                    <a:pt x="2369" y="1"/>
                  </a:moveTo>
                  <a:cubicBezTo>
                    <a:pt x="1569" y="134"/>
                    <a:pt x="768" y="267"/>
                    <a:pt x="1" y="434"/>
                  </a:cubicBezTo>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3" name="Google Shape;743;p37"/>
          <p:cNvSpPr/>
          <p:nvPr/>
        </p:nvSpPr>
        <p:spPr>
          <a:xfrm rot="-4284415">
            <a:off x="3497776" y="3233326"/>
            <a:ext cx="502051" cy="389589"/>
          </a:xfrm>
          <a:custGeom>
            <a:avLst/>
            <a:gdLst/>
            <a:ahLst/>
            <a:cxnLst/>
            <a:rect l="l" t="t" r="r" b="b"/>
            <a:pathLst>
              <a:path w="8040" h="6239" fill="none" extrusionOk="0">
                <a:moveTo>
                  <a:pt x="0" y="1"/>
                </a:moveTo>
                <a:lnTo>
                  <a:pt x="1501" y="6239"/>
                </a:lnTo>
                <a:lnTo>
                  <a:pt x="8039" y="1035"/>
                </a:lnTo>
                <a:close/>
              </a:path>
            </a:pathLst>
          </a:custGeom>
          <a:noFill/>
          <a:ln w="28575"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7"/>
          <p:cNvSpPr/>
          <p:nvPr/>
        </p:nvSpPr>
        <p:spPr>
          <a:xfrm>
            <a:off x="724788" y="3184225"/>
            <a:ext cx="487800" cy="487800"/>
          </a:xfrm>
          <a:prstGeom prst="ellipse">
            <a:avLst/>
          </a:prstGeom>
          <a:noFill/>
          <a:ln w="2857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5" name="Google Shape;745;p37"/>
          <p:cNvGrpSpPr/>
          <p:nvPr/>
        </p:nvGrpSpPr>
        <p:grpSpPr>
          <a:xfrm>
            <a:off x="6092574" y="1108014"/>
            <a:ext cx="3051425" cy="2998368"/>
            <a:chOff x="1552125" y="988600"/>
            <a:chExt cx="4440675" cy="3756925"/>
          </a:xfrm>
        </p:grpSpPr>
        <p:sp>
          <p:nvSpPr>
            <p:cNvPr id="746" name="Google Shape;746;p37"/>
            <p:cNvSpPr/>
            <p:nvPr/>
          </p:nvSpPr>
          <p:spPr>
            <a:xfrm>
              <a:off x="1552125" y="4577875"/>
              <a:ext cx="4298075" cy="167650"/>
            </a:xfrm>
            <a:custGeom>
              <a:avLst/>
              <a:gdLst/>
              <a:ahLst/>
              <a:cxnLst/>
              <a:rect l="l" t="t" r="r" b="b"/>
              <a:pathLst>
                <a:path w="171923" h="6706" extrusionOk="0">
                  <a:moveTo>
                    <a:pt x="0" y="1"/>
                  </a:moveTo>
                  <a:lnTo>
                    <a:pt x="0" y="6706"/>
                  </a:lnTo>
                  <a:lnTo>
                    <a:pt x="171923" y="6706"/>
                  </a:lnTo>
                  <a:lnTo>
                    <a:pt x="171923" y="1"/>
                  </a:lnTo>
                  <a:close/>
                </a:path>
              </a:pathLst>
            </a:custGeom>
            <a:solidFill>
              <a:srgbClr val="F78A8A"/>
            </a:solidFill>
            <a:ln w="10850" cap="flat"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7"/>
            <p:cNvSpPr/>
            <p:nvPr/>
          </p:nvSpPr>
          <p:spPr>
            <a:xfrm>
              <a:off x="3120725" y="1174625"/>
              <a:ext cx="2299175" cy="3448325"/>
            </a:xfrm>
            <a:custGeom>
              <a:avLst/>
              <a:gdLst/>
              <a:ahLst/>
              <a:cxnLst/>
              <a:rect l="l" t="t" r="r" b="b"/>
              <a:pathLst>
                <a:path w="91967" h="137933" extrusionOk="0">
                  <a:moveTo>
                    <a:pt x="17613" y="2936"/>
                  </a:moveTo>
                  <a:lnTo>
                    <a:pt x="17613" y="20215"/>
                  </a:lnTo>
                  <a:lnTo>
                    <a:pt x="3270" y="20215"/>
                  </a:lnTo>
                  <a:lnTo>
                    <a:pt x="3270" y="2936"/>
                  </a:lnTo>
                  <a:close/>
                  <a:moveTo>
                    <a:pt x="35226" y="2936"/>
                  </a:moveTo>
                  <a:lnTo>
                    <a:pt x="35226" y="20215"/>
                  </a:lnTo>
                  <a:lnTo>
                    <a:pt x="20249" y="20215"/>
                  </a:lnTo>
                  <a:lnTo>
                    <a:pt x="20249" y="2936"/>
                  </a:lnTo>
                  <a:close/>
                  <a:moveTo>
                    <a:pt x="52805" y="2936"/>
                  </a:moveTo>
                  <a:lnTo>
                    <a:pt x="52805" y="20215"/>
                  </a:lnTo>
                  <a:lnTo>
                    <a:pt x="37861" y="20215"/>
                  </a:lnTo>
                  <a:lnTo>
                    <a:pt x="37861" y="2936"/>
                  </a:lnTo>
                  <a:close/>
                  <a:moveTo>
                    <a:pt x="70418" y="2936"/>
                  </a:moveTo>
                  <a:lnTo>
                    <a:pt x="70418" y="20215"/>
                  </a:lnTo>
                  <a:lnTo>
                    <a:pt x="55440" y="20215"/>
                  </a:lnTo>
                  <a:lnTo>
                    <a:pt x="55440" y="2936"/>
                  </a:lnTo>
                  <a:close/>
                  <a:moveTo>
                    <a:pt x="88697" y="2902"/>
                  </a:moveTo>
                  <a:lnTo>
                    <a:pt x="88697" y="20215"/>
                  </a:lnTo>
                  <a:lnTo>
                    <a:pt x="73053" y="20215"/>
                  </a:lnTo>
                  <a:lnTo>
                    <a:pt x="73053" y="2936"/>
                  </a:lnTo>
                  <a:lnTo>
                    <a:pt x="88697" y="2902"/>
                  </a:lnTo>
                  <a:close/>
                  <a:moveTo>
                    <a:pt x="17613" y="22483"/>
                  </a:moveTo>
                  <a:lnTo>
                    <a:pt x="17613" y="40429"/>
                  </a:lnTo>
                  <a:lnTo>
                    <a:pt x="3270" y="40429"/>
                  </a:lnTo>
                  <a:lnTo>
                    <a:pt x="3270" y="22483"/>
                  </a:lnTo>
                  <a:close/>
                  <a:moveTo>
                    <a:pt x="35226" y="22483"/>
                  </a:moveTo>
                  <a:lnTo>
                    <a:pt x="35226" y="40429"/>
                  </a:lnTo>
                  <a:lnTo>
                    <a:pt x="20249" y="40429"/>
                  </a:lnTo>
                  <a:lnTo>
                    <a:pt x="20249" y="31823"/>
                  </a:lnTo>
                  <a:cubicBezTo>
                    <a:pt x="20315" y="31389"/>
                    <a:pt x="20315" y="30922"/>
                    <a:pt x="20249" y="30455"/>
                  </a:cubicBezTo>
                  <a:lnTo>
                    <a:pt x="20249" y="22483"/>
                  </a:lnTo>
                  <a:close/>
                  <a:moveTo>
                    <a:pt x="52805" y="22483"/>
                  </a:moveTo>
                  <a:lnTo>
                    <a:pt x="52805" y="40429"/>
                  </a:lnTo>
                  <a:lnTo>
                    <a:pt x="37861" y="40429"/>
                  </a:lnTo>
                  <a:lnTo>
                    <a:pt x="37861" y="22483"/>
                  </a:lnTo>
                  <a:close/>
                  <a:moveTo>
                    <a:pt x="70418" y="22483"/>
                  </a:moveTo>
                  <a:lnTo>
                    <a:pt x="70418" y="40429"/>
                  </a:lnTo>
                  <a:lnTo>
                    <a:pt x="55474" y="40429"/>
                  </a:lnTo>
                  <a:lnTo>
                    <a:pt x="55474" y="22483"/>
                  </a:lnTo>
                  <a:close/>
                  <a:moveTo>
                    <a:pt x="88697" y="22483"/>
                  </a:moveTo>
                  <a:lnTo>
                    <a:pt x="88697" y="40429"/>
                  </a:lnTo>
                  <a:lnTo>
                    <a:pt x="73053" y="40429"/>
                  </a:lnTo>
                  <a:lnTo>
                    <a:pt x="73053" y="22483"/>
                  </a:lnTo>
                  <a:close/>
                  <a:moveTo>
                    <a:pt x="17613" y="42697"/>
                  </a:moveTo>
                  <a:lnTo>
                    <a:pt x="17613" y="60644"/>
                  </a:lnTo>
                  <a:lnTo>
                    <a:pt x="3270" y="60644"/>
                  </a:lnTo>
                  <a:lnTo>
                    <a:pt x="3270" y="42697"/>
                  </a:lnTo>
                  <a:lnTo>
                    <a:pt x="9574" y="42697"/>
                  </a:lnTo>
                  <a:lnTo>
                    <a:pt x="11843" y="44465"/>
                  </a:lnTo>
                  <a:cubicBezTo>
                    <a:pt x="11476" y="43731"/>
                    <a:pt x="10942" y="43098"/>
                    <a:pt x="10241" y="42697"/>
                  </a:cubicBezTo>
                  <a:close/>
                  <a:moveTo>
                    <a:pt x="35226" y="42697"/>
                  </a:moveTo>
                  <a:lnTo>
                    <a:pt x="35226" y="60644"/>
                  </a:lnTo>
                  <a:lnTo>
                    <a:pt x="20249" y="60644"/>
                  </a:lnTo>
                  <a:lnTo>
                    <a:pt x="20249" y="42697"/>
                  </a:lnTo>
                  <a:close/>
                  <a:moveTo>
                    <a:pt x="52805" y="42697"/>
                  </a:moveTo>
                  <a:lnTo>
                    <a:pt x="52805" y="60644"/>
                  </a:lnTo>
                  <a:lnTo>
                    <a:pt x="37861" y="60644"/>
                  </a:lnTo>
                  <a:lnTo>
                    <a:pt x="37861" y="42697"/>
                  </a:lnTo>
                  <a:close/>
                  <a:moveTo>
                    <a:pt x="70418" y="42697"/>
                  </a:moveTo>
                  <a:lnTo>
                    <a:pt x="70418" y="60644"/>
                  </a:lnTo>
                  <a:lnTo>
                    <a:pt x="55474" y="60644"/>
                  </a:lnTo>
                  <a:lnTo>
                    <a:pt x="55474" y="42697"/>
                  </a:lnTo>
                  <a:close/>
                  <a:moveTo>
                    <a:pt x="88697" y="42697"/>
                  </a:moveTo>
                  <a:lnTo>
                    <a:pt x="88697" y="60644"/>
                  </a:lnTo>
                  <a:lnTo>
                    <a:pt x="73053" y="60644"/>
                  </a:lnTo>
                  <a:lnTo>
                    <a:pt x="73053" y="42697"/>
                  </a:lnTo>
                  <a:close/>
                  <a:moveTo>
                    <a:pt x="17613" y="62912"/>
                  </a:moveTo>
                  <a:lnTo>
                    <a:pt x="17613" y="80858"/>
                  </a:lnTo>
                  <a:lnTo>
                    <a:pt x="3270" y="80858"/>
                  </a:lnTo>
                  <a:lnTo>
                    <a:pt x="3270" y="62912"/>
                  </a:lnTo>
                  <a:close/>
                  <a:moveTo>
                    <a:pt x="35226" y="62912"/>
                  </a:moveTo>
                  <a:lnTo>
                    <a:pt x="35226" y="80858"/>
                  </a:lnTo>
                  <a:lnTo>
                    <a:pt x="20249" y="80858"/>
                  </a:lnTo>
                  <a:lnTo>
                    <a:pt x="20249" y="62912"/>
                  </a:lnTo>
                  <a:close/>
                  <a:moveTo>
                    <a:pt x="52805" y="62912"/>
                  </a:moveTo>
                  <a:lnTo>
                    <a:pt x="52805" y="80858"/>
                  </a:lnTo>
                  <a:lnTo>
                    <a:pt x="37861" y="80858"/>
                  </a:lnTo>
                  <a:lnTo>
                    <a:pt x="37861" y="62912"/>
                  </a:lnTo>
                  <a:close/>
                  <a:moveTo>
                    <a:pt x="70418" y="62945"/>
                  </a:moveTo>
                  <a:lnTo>
                    <a:pt x="70418" y="80858"/>
                  </a:lnTo>
                  <a:lnTo>
                    <a:pt x="55474" y="80858"/>
                  </a:lnTo>
                  <a:lnTo>
                    <a:pt x="55474" y="62945"/>
                  </a:lnTo>
                  <a:close/>
                  <a:moveTo>
                    <a:pt x="88697" y="62945"/>
                  </a:moveTo>
                  <a:lnTo>
                    <a:pt x="88697" y="80858"/>
                  </a:lnTo>
                  <a:lnTo>
                    <a:pt x="73053" y="80858"/>
                  </a:lnTo>
                  <a:lnTo>
                    <a:pt x="73053" y="62945"/>
                  </a:lnTo>
                  <a:close/>
                  <a:moveTo>
                    <a:pt x="17613" y="83126"/>
                  </a:moveTo>
                  <a:lnTo>
                    <a:pt x="17613" y="101073"/>
                  </a:lnTo>
                  <a:lnTo>
                    <a:pt x="3270" y="101073"/>
                  </a:lnTo>
                  <a:lnTo>
                    <a:pt x="3270" y="83126"/>
                  </a:lnTo>
                  <a:close/>
                  <a:moveTo>
                    <a:pt x="35226" y="83126"/>
                  </a:moveTo>
                  <a:lnTo>
                    <a:pt x="35226" y="101073"/>
                  </a:lnTo>
                  <a:lnTo>
                    <a:pt x="20249" y="101073"/>
                  </a:lnTo>
                  <a:lnTo>
                    <a:pt x="20249" y="83126"/>
                  </a:lnTo>
                  <a:close/>
                  <a:moveTo>
                    <a:pt x="52805" y="83126"/>
                  </a:moveTo>
                  <a:lnTo>
                    <a:pt x="52805" y="101073"/>
                  </a:lnTo>
                  <a:lnTo>
                    <a:pt x="37861" y="101073"/>
                  </a:lnTo>
                  <a:lnTo>
                    <a:pt x="37861" y="83126"/>
                  </a:lnTo>
                  <a:close/>
                  <a:moveTo>
                    <a:pt x="70418" y="83126"/>
                  </a:moveTo>
                  <a:lnTo>
                    <a:pt x="70418" y="101073"/>
                  </a:lnTo>
                  <a:lnTo>
                    <a:pt x="55440" y="101073"/>
                  </a:lnTo>
                  <a:lnTo>
                    <a:pt x="55474" y="83126"/>
                  </a:lnTo>
                  <a:close/>
                  <a:moveTo>
                    <a:pt x="88697" y="83160"/>
                  </a:moveTo>
                  <a:lnTo>
                    <a:pt x="88697" y="101073"/>
                  </a:lnTo>
                  <a:lnTo>
                    <a:pt x="73053" y="101073"/>
                  </a:lnTo>
                  <a:lnTo>
                    <a:pt x="73053" y="83160"/>
                  </a:lnTo>
                  <a:close/>
                  <a:moveTo>
                    <a:pt x="17613" y="103374"/>
                  </a:moveTo>
                  <a:lnTo>
                    <a:pt x="17613" y="121287"/>
                  </a:lnTo>
                  <a:lnTo>
                    <a:pt x="3270" y="121287"/>
                  </a:lnTo>
                  <a:lnTo>
                    <a:pt x="3270" y="103374"/>
                  </a:lnTo>
                  <a:close/>
                  <a:moveTo>
                    <a:pt x="35226" y="103374"/>
                  </a:moveTo>
                  <a:lnTo>
                    <a:pt x="35226" y="121287"/>
                  </a:lnTo>
                  <a:lnTo>
                    <a:pt x="20249" y="121287"/>
                  </a:lnTo>
                  <a:lnTo>
                    <a:pt x="20249" y="103374"/>
                  </a:lnTo>
                  <a:close/>
                  <a:moveTo>
                    <a:pt x="52805" y="103374"/>
                  </a:moveTo>
                  <a:lnTo>
                    <a:pt x="52805" y="121287"/>
                  </a:lnTo>
                  <a:lnTo>
                    <a:pt x="37861" y="121287"/>
                  </a:lnTo>
                  <a:lnTo>
                    <a:pt x="37861" y="103374"/>
                  </a:lnTo>
                  <a:close/>
                  <a:moveTo>
                    <a:pt x="70418" y="103374"/>
                  </a:moveTo>
                  <a:lnTo>
                    <a:pt x="70418" y="121287"/>
                  </a:lnTo>
                  <a:lnTo>
                    <a:pt x="55440" y="121287"/>
                  </a:lnTo>
                  <a:lnTo>
                    <a:pt x="55474" y="103374"/>
                  </a:lnTo>
                  <a:close/>
                  <a:moveTo>
                    <a:pt x="88697" y="103374"/>
                  </a:moveTo>
                  <a:lnTo>
                    <a:pt x="88697" y="121287"/>
                  </a:lnTo>
                  <a:lnTo>
                    <a:pt x="73053" y="121287"/>
                  </a:lnTo>
                  <a:lnTo>
                    <a:pt x="73053" y="103374"/>
                  </a:lnTo>
                  <a:close/>
                  <a:moveTo>
                    <a:pt x="17613" y="123589"/>
                  </a:moveTo>
                  <a:lnTo>
                    <a:pt x="17613" y="134997"/>
                  </a:lnTo>
                  <a:lnTo>
                    <a:pt x="3270" y="134997"/>
                  </a:lnTo>
                  <a:lnTo>
                    <a:pt x="3270" y="123589"/>
                  </a:lnTo>
                  <a:close/>
                  <a:moveTo>
                    <a:pt x="35193" y="123589"/>
                  </a:moveTo>
                  <a:lnTo>
                    <a:pt x="35193" y="134997"/>
                  </a:lnTo>
                  <a:lnTo>
                    <a:pt x="20249" y="134997"/>
                  </a:lnTo>
                  <a:lnTo>
                    <a:pt x="20249" y="123589"/>
                  </a:lnTo>
                  <a:close/>
                  <a:moveTo>
                    <a:pt x="52805" y="123589"/>
                  </a:moveTo>
                  <a:lnTo>
                    <a:pt x="52805" y="134997"/>
                  </a:lnTo>
                  <a:lnTo>
                    <a:pt x="37828" y="134997"/>
                  </a:lnTo>
                  <a:lnTo>
                    <a:pt x="37828" y="123589"/>
                  </a:lnTo>
                  <a:close/>
                  <a:moveTo>
                    <a:pt x="70384" y="123589"/>
                  </a:moveTo>
                  <a:lnTo>
                    <a:pt x="70384" y="134997"/>
                  </a:lnTo>
                  <a:lnTo>
                    <a:pt x="55440" y="134997"/>
                  </a:lnTo>
                  <a:lnTo>
                    <a:pt x="55440" y="123589"/>
                  </a:lnTo>
                  <a:close/>
                  <a:moveTo>
                    <a:pt x="88697" y="123589"/>
                  </a:moveTo>
                  <a:lnTo>
                    <a:pt x="88697" y="134997"/>
                  </a:lnTo>
                  <a:lnTo>
                    <a:pt x="73020" y="134997"/>
                  </a:lnTo>
                  <a:lnTo>
                    <a:pt x="73020" y="123589"/>
                  </a:lnTo>
                  <a:close/>
                  <a:moveTo>
                    <a:pt x="1" y="0"/>
                  </a:moveTo>
                  <a:lnTo>
                    <a:pt x="1" y="137932"/>
                  </a:lnTo>
                  <a:lnTo>
                    <a:pt x="91966" y="137932"/>
                  </a:lnTo>
                  <a:lnTo>
                    <a:pt x="91966" y="0"/>
                  </a:lnTo>
                  <a:close/>
                </a:path>
              </a:pathLst>
            </a:custGeom>
            <a:solidFill>
              <a:srgbClr val="F78A8A"/>
            </a:solidFill>
            <a:ln w="10850" cap="flat"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7"/>
            <p:cNvSpPr/>
            <p:nvPr/>
          </p:nvSpPr>
          <p:spPr>
            <a:xfrm>
              <a:off x="1552125" y="4577875"/>
              <a:ext cx="4298075" cy="167650"/>
            </a:xfrm>
            <a:custGeom>
              <a:avLst/>
              <a:gdLst/>
              <a:ahLst/>
              <a:cxnLst/>
              <a:rect l="l" t="t" r="r" b="b"/>
              <a:pathLst>
                <a:path w="171923" h="6706" extrusionOk="0">
                  <a:moveTo>
                    <a:pt x="0" y="1"/>
                  </a:moveTo>
                  <a:lnTo>
                    <a:pt x="0" y="6706"/>
                  </a:lnTo>
                  <a:lnTo>
                    <a:pt x="171923" y="6706"/>
                  </a:lnTo>
                  <a:lnTo>
                    <a:pt x="1719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7"/>
            <p:cNvSpPr/>
            <p:nvPr/>
          </p:nvSpPr>
          <p:spPr>
            <a:xfrm>
              <a:off x="3120725" y="1174625"/>
              <a:ext cx="2299175" cy="3448325"/>
            </a:xfrm>
            <a:custGeom>
              <a:avLst/>
              <a:gdLst/>
              <a:ahLst/>
              <a:cxnLst/>
              <a:rect l="l" t="t" r="r" b="b"/>
              <a:pathLst>
                <a:path w="91967" h="137933" extrusionOk="0">
                  <a:moveTo>
                    <a:pt x="17613" y="2936"/>
                  </a:moveTo>
                  <a:lnTo>
                    <a:pt x="17613" y="20215"/>
                  </a:lnTo>
                  <a:lnTo>
                    <a:pt x="3270" y="20215"/>
                  </a:lnTo>
                  <a:lnTo>
                    <a:pt x="3270" y="2936"/>
                  </a:lnTo>
                  <a:close/>
                  <a:moveTo>
                    <a:pt x="35226" y="2936"/>
                  </a:moveTo>
                  <a:lnTo>
                    <a:pt x="35226" y="20215"/>
                  </a:lnTo>
                  <a:lnTo>
                    <a:pt x="20249" y="20215"/>
                  </a:lnTo>
                  <a:lnTo>
                    <a:pt x="20249" y="2936"/>
                  </a:lnTo>
                  <a:close/>
                  <a:moveTo>
                    <a:pt x="52805" y="2936"/>
                  </a:moveTo>
                  <a:lnTo>
                    <a:pt x="52805" y="20215"/>
                  </a:lnTo>
                  <a:lnTo>
                    <a:pt x="37861" y="20215"/>
                  </a:lnTo>
                  <a:lnTo>
                    <a:pt x="37861" y="2936"/>
                  </a:lnTo>
                  <a:close/>
                  <a:moveTo>
                    <a:pt x="70418" y="2936"/>
                  </a:moveTo>
                  <a:lnTo>
                    <a:pt x="70418" y="20215"/>
                  </a:lnTo>
                  <a:lnTo>
                    <a:pt x="55440" y="20215"/>
                  </a:lnTo>
                  <a:lnTo>
                    <a:pt x="55440" y="2936"/>
                  </a:lnTo>
                  <a:close/>
                  <a:moveTo>
                    <a:pt x="88697" y="2902"/>
                  </a:moveTo>
                  <a:lnTo>
                    <a:pt x="88697" y="20215"/>
                  </a:lnTo>
                  <a:lnTo>
                    <a:pt x="73053" y="20215"/>
                  </a:lnTo>
                  <a:lnTo>
                    <a:pt x="73053" y="2936"/>
                  </a:lnTo>
                  <a:lnTo>
                    <a:pt x="88697" y="2902"/>
                  </a:lnTo>
                  <a:close/>
                  <a:moveTo>
                    <a:pt x="17613" y="22483"/>
                  </a:moveTo>
                  <a:lnTo>
                    <a:pt x="17613" y="40429"/>
                  </a:lnTo>
                  <a:lnTo>
                    <a:pt x="3270" y="40429"/>
                  </a:lnTo>
                  <a:lnTo>
                    <a:pt x="3270" y="22483"/>
                  </a:lnTo>
                  <a:close/>
                  <a:moveTo>
                    <a:pt x="35226" y="22483"/>
                  </a:moveTo>
                  <a:lnTo>
                    <a:pt x="35226" y="40429"/>
                  </a:lnTo>
                  <a:lnTo>
                    <a:pt x="20249" y="40429"/>
                  </a:lnTo>
                  <a:lnTo>
                    <a:pt x="20249" y="31823"/>
                  </a:lnTo>
                  <a:cubicBezTo>
                    <a:pt x="20315" y="31389"/>
                    <a:pt x="20315" y="30922"/>
                    <a:pt x="20249" y="30455"/>
                  </a:cubicBezTo>
                  <a:lnTo>
                    <a:pt x="20249" y="22483"/>
                  </a:lnTo>
                  <a:close/>
                  <a:moveTo>
                    <a:pt x="52805" y="22483"/>
                  </a:moveTo>
                  <a:lnTo>
                    <a:pt x="52805" y="40429"/>
                  </a:lnTo>
                  <a:lnTo>
                    <a:pt x="37861" y="40429"/>
                  </a:lnTo>
                  <a:lnTo>
                    <a:pt x="37861" y="22483"/>
                  </a:lnTo>
                  <a:close/>
                  <a:moveTo>
                    <a:pt x="70418" y="22483"/>
                  </a:moveTo>
                  <a:lnTo>
                    <a:pt x="70418" y="40429"/>
                  </a:lnTo>
                  <a:lnTo>
                    <a:pt x="55474" y="40429"/>
                  </a:lnTo>
                  <a:lnTo>
                    <a:pt x="55474" y="22483"/>
                  </a:lnTo>
                  <a:close/>
                  <a:moveTo>
                    <a:pt x="88697" y="22483"/>
                  </a:moveTo>
                  <a:lnTo>
                    <a:pt x="88697" y="40429"/>
                  </a:lnTo>
                  <a:lnTo>
                    <a:pt x="73053" y="40429"/>
                  </a:lnTo>
                  <a:lnTo>
                    <a:pt x="73053" y="22483"/>
                  </a:lnTo>
                  <a:close/>
                  <a:moveTo>
                    <a:pt x="17613" y="42697"/>
                  </a:moveTo>
                  <a:lnTo>
                    <a:pt x="17613" y="60644"/>
                  </a:lnTo>
                  <a:lnTo>
                    <a:pt x="3270" y="60644"/>
                  </a:lnTo>
                  <a:lnTo>
                    <a:pt x="3270" y="42697"/>
                  </a:lnTo>
                  <a:lnTo>
                    <a:pt x="9574" y="42697"/>
                  </a:lnTo>
                  <a:lnTo>
                    <a:pt x="11843" y="44465"/>
                  </a:lnTo>
                  <a:cubicBezTo>
                    <a:pt x="11476" y="43731"/>
                    <a:pt x="10942" y="43098"/>
                    <a:pt x="10241" y="42697"/>
                  </a:cubicBezTo>
                  <a:close/>
                  <a:moveTo>
                    <a:pt x="35226" y="42697"/>
                  </a:moveTo>
                  <a:lnTo>
                    <a:pt x="35226" y="60644"/>
                  </a:lnTo>
                  <a:lnTo>
                    <a:pt x="20249" y="60644"/>
                  </a:lnTo>
                  <a:lnTo>
                    <a:pt x="20249" y="42697"/>
                  </a:lnTo>
                  <a:close/>
                  <a:moveTo>
                    <a:pt x="52805" y="42697"/>
                  </a:moveTo>
                  <a:lnTo>
                    <a:pt x="52805" y="60644"/>
                  </a:lnTo>
                  <a:lnTo>
                    <a:pt x="37861" y="60644"/>
                  </a:lnTo>
                  <a:lnTo>
                    <a:pt x="37861" y="42697"/>
                  </a:lnTo>
                  <a:close/>
                  <a:moveTo>
                    <a:pt x="70418" y="42697"/>
                  </a:moveTo>
                  <a:lnTo>
                    <a:pt x="70418" y="60644"/>
                  </a:lnTo>
                  <a:lnTo>
                    <a:pt x="55474" y="60644"/>
                  </a:lnTo>
                  <a:lnTo>
                    <a:pt x="55474" y="42697"/>
                  </a:lnTo>
                  <a:close/>
                  <a:moveTo>
                    <a:pt x="88697" y="42697"/>
                  </a:moveTo>
                  <a:lnTo>
                    <a:pt x="88697" y="60644"/>
                  </a:lnTo>
                  <a:lnTo>
                    <a:pt x="73053" y="60644"/>
                  </a:lnTo>
                  <a:lnTo>
                    <a:pt x="73053" y="42697"/>
                  </a:lnTo>
                  <a:close/>
                  <a:moveTo>
                    <a:pt x="17613" y="62912"/>
                  </a:moveTo>
                  <a:lnTo>
                    <a:pt x="17613" y="80858"/>
                  </a:lnTo>
                  <a:lnTo>
                    <a:pt x="3270" y="80858"/>
                  </a:lnTo>
                  <a:lnTo>
                    <a:pt x="3270" y="62912"/>
                  </a:lnTo>
                  <a:close/>
                  <a:moveTo>
                    <a:pt x="35226" y="62912"/>
                  </a:moveTo>
                  <a:lnTo>
                    <a:pt x="35226" y="80858"/>
                  </a:lnTo>
                  <a:lnTo>
                    <a:pt x="20249" y="80858"/>
                  </a:lnTo>
                  <a:lnTo>
                    <a:pt x="20249" y="62912"/>
                  </a:lnTo>
                  <a:close/>
                  <a:moveTo>
                    <a:pt x="52805" y="62912"/>
                  </a:moveTo>
                  <a:lnTo>
                    <a:pt x="52805" y="80858"/>
                  </a:lnTo>
                  <a:lnTo>
                    <a:pt x="37861" y="80858"/>
                  </a:lnTo>
                  <a:lnTo>
                    <a:pt x="37861" y="62912"/>
                  </a:lnTo>
                  <a:close/>
                  <a:moveTo>
                    <a:pt x="70418" y="62945"/>
                  </a:moveTo>
                  <a:lnTo>
                    <a:pt x="70418" y="80858"/>
                  </a:lnTo>
                  <a:lnTo>
                    <a:pt x="55474" y="80858"/>
                  </a:lnTo>
                  <a:lnTo>
                    <a:pt x="55474" y="62945"/>
                  </a:lnTo>
                  <a:close/>
                  <a:moveTo>
                    <a:pt x="88697" y="62945"/>
                  </a:moveTo>
                  <a:lnTo>
                    <a:pt x="88697" y="80858"/>
                  </a:lnTo>
                  <a:lnTo>
                    <a:pt x="73053" y="80858"/>
                  </a:lnTo>
                  <a:lnTo>
                    <a:pt x="73053" y="62945"/>
                  </a:lnTo>
                  <a:close/>
                  <a:moveTo>
                    <a:pt x="17613" y="83126"/>
                  </a:moveTo>
                  <a:lnTo>
                    <a:pt x="17613" y="101073"/>
                  </a:lnTo>
                  <a:lnTo>
                    <a:pt x="3270" y="101073"/>
                  </a:lnTo>
                  <a:lnTo>
                    <a:pt x="3270" y="83126"/>
                  </a:lnTo>
                  <a:close/>
                  <a:moveTo>
                    <a:pt x="35226" y="83126"/>
                  </a:moveTo>
                  <a:lnTo>
                    <a:pt x="35226" y="101073"/>
                  </a:lnTo>
                  <a:lnTo>
                    <a:pt x="20249" y="101073"/>
                  </a:lnTo>
                  <a:lnTo>
                    <a:pt x="20249" y="83126"/>
                  </a:lnTo>
                  <a:close/>
                  <a:moveTo>
                    <a:pt x="52805" y="83126"/>
                  </a:moveTo>
                  <a:lnTo>
                    <a:pt x="52805" y="101073"/>
                  </a:lnTo>
                  <a:lnTo>
                    <a:pt x="37861" y="101073"/>
                  </a:lnTo>
                  <a:lnTo>
                    <a:pt x="37861" y="83126"/>
                  </a:lnTo>
                  <a:close/>
                  <a:moveTo>
                    <a:pt x="70418" y="83126"/>
                  </a:moveTo>
                  <a:lnTo>
                    <a:pt x="70418" y="101073"/>
                  </a:lnTo>
                  <a:lnTo>
                    <a:pt x="55440" y="101073"/>
                  </a:lnTo>
                  <a:lnTo>
                    <a:pt x="55474" y="83126"/>
                  </a:lnTo>
                  <a:close/>
                  <a:moveTo>
                    <a:pt x="88697" y="83160"/>
                  </a:moveTo>
                  <a:lnTo>
                    <a:pt x="88697" y="101073"/>
                  </a:lnTo>
                  <a:lnTo>
                    <a:pt x="73053" y="101073"/>
                  </a:lnTo>
                  <a:lnTo>
                    <a:pt x="73053" y="83160"/>
                  </a:lnTo>
                  <a:close/>
                  <a:moveTo>
                    <a:pt x="17613" y="103374"/>
                  </a:moveTo>
                  <a:lnTo>
                    <a:pt x="17613" y="121287"/>
                  </a:lnTo>
                  <a:lnTo>
                    <a:pt x="3270" y="121287"/>
                  </a:lnTo>
                  <a:lnTo>
                    <a:pt x="3270" y="103374"/>
                  </a:lnTo>
                  <a:close/>
                  <a:moveTo>
                    <a:pt x="35226" y="103374"/>
                  </a:moveTo>
                  <a:lnTo>
                    <a:pt x="35226" y="121287"/>
                  </a:lnTo>
                  <a:lnTo>
                    <a:pt x="20249" y="121287"/>
                  </a:lnTo>
                  <a:lnTo>
                    <a:pt x="20249" y="103374"/>
                  </a:lnTo>
                  <a:close/>
                  <a:moveTo>
                    <a:pt x="52805" y="103374"/>
                  </a:moveTo>
                  <a:lnTo>
                    <a:pt x="52805" y="121287"/>
                  </a:lnTo>
                  <a:lnTo>
                    <a:pt x="37861" y="121287"/>
                  </a:lnTo>
                  <a:lnTo>
                    <a:pt x="37861" y="103374"/>
                  </a:lnTo>
                  <a:close/>
                  <a:moveTo>
                    <a:pt x="70418" y="103374"/>
                  </a:moveTo>
                  <a:lnTo>
                    <a:pt x="70418" y="121287"/>
                  </a:lnTo>
                  <a:lnTo>
                    <a:pt x="55440" y="121287"/>
                  </a:lnTo>
                  <a:lnTo>
                    <a:pt x="55474" y="103374"/>
                  </a:lnTo>
                  <a:close/>
                  <a:moveTo>
                    <a:pt x="88697" y="103374"/>
                  </a:moveTo>
                  <a:lnTo>
                    <a:pt x="88697" y="121287"/>
                  </a:lnTo>
                  <a:lnTo>
                    <a:pt x="73053" y="121287"/>
                  </a:lnTo>
                  <a:lnTo>
                    <a:pt x="73053" y="103374"/>
                  </a:lnTo>
                  <a:close/>
                  <a:moveTo>
                    <a:pt x="17613" y="123589"/>
                  </a:moveTo>
                  <a:lnTo>
                    <a:pt x="17613" y="134997"/>
                  </a:lnTo>
                  <a:lnTo>
                    <a:pt x="3270" y="134997"/>
                  </a:lnTo>
                  <a:lnTo>
                    <a:pt x="3270" y="123589"/>
                  </a:lnTo>
                  <a:close/>
                  <a:moveTo>
                    <a:pt x="35193" y="123589"/>
                  </a:moveTo>
                  <a:lnTo>
                    <a:pt x="35193" y="134997"/>
                  </a:lnTo>
                  <a:lnTo>
                    <a:pt x="20249" y="134997"/>
                  </a:lnTo>
                  <a:lnTo>
                    <a:pt x="20249" y="123589"/>
                  </a:lnTo>
                  <a:close/>
                  <a:moveTo>
                    <a:pt x="52805" y="123589"/>
                  </a:moveTo>
                  <a:lnTo>
                    <a:pt x="52805" y="134997"/>
                  </a:lnTo>
                  <a:lnTo>
                    <a:pt x="37828" y="134997"/>
                  </a:lnTo>
                  <a:lnTo>
                    <a:pt x="37828" y="123589"/>
                  </a:lnTo>
                  <a:close/>
                  <a:moveTo>
                    <a:pt x="70384" y="123589"/>
                  </a:moveTo>
                  <a:lnTo>
                    <a:pt x="70384" y="134997"/>
                  </a:lnTo>
                  <a:lnTo>
                    <a:pt x="55440" y="134997"/>
                  </a:lnTo>
                  <a:lnTo>
                    <a:pt x="55440" y="123589"/>
                  </a:lnTo>
                  <a:close/>
                  <a:moveTo>
                    <a:pt x="88697" y="123589"/>
                  </a:moveTo>
                  <a:lnTo>
                    <a:pt x="88697" y="134997"/>
                  </a:lnTo>
                  <a:lnTo>
                    <a:pt x="73020" y="134997"/>
                  </a:lnTo>
                  <a:lnTo>
                    <a:pt x="73020" y="123589"/>
                  </a:lnTo>
                  <a:close/>
                  <a:moveTo>
                    <a:pt x="1" y="0"/>
                  </a:moveTo>
                  <a:lnTo>
                    <a:pt x="1" y="137932"/>
                  </a:lnTo>
                  <a:lnTo>
                    <a:pt x="91966" y="137932"/>
                  </a:lnTo>
                  <a:lnTo>
                    <a:pt x="919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7"/>
            <p:cNvSpPr/>
            <p:nvPr/>
          </p:nvSpPr>
          <p:spPr>
            <a:xfrm>
              <a:off x="5636700" y="3919050"/>
              <a:ext cx="210175" cy="191025"/>
            </a:xfrm>
            <a:custGeom>
              <a:avLst/>
              <a:gdLst/>
              <a:ahLst/>
              <a:cxnLst/>
              <a:rect l="l" t="t" r="r" b="b"/>
              <a:pathLst>
                <a:path w="8407" h="7641" extrusionOk="0">
                  <a:moveTo>
                    <a:pt x="5703" y="1"/>
                  </a:moveTo>
                  <a:cubicBezTo>
                    <a:pt x="3555" y="1"/>
                    <a:pt x="1294" y="3090"/>
                    <a:pt x="634" y="4905"/>
                  </a:cubicBezTo>
                  <a:cubicBezTo>
                    <a:pt x="601" y="5072"/>
                    <a:pt x="0" y="7641"/>
                    <a:pt x="34" y="7641"/>
                  </a:cubicBezTo>
                  <a:cubicBezTo>
                    <a:pt x="34" y="7641"/>
                    <a:pt x="3836" y="7307"/>
                    <a:pt x="5304" y="6473"/>
                  </a:cubicBezTo>
                  <a:cubicBezTo>
                    <a:pt x="6572" y="5739"/>
                    <a:pt x="7973" y="4472"/>
                    <a:pt x="8173" y="2971"/>
                  </a:cubicBezTo>
                  <a:cubicBezTo>
                    <a:pt x="8406" y="1469"/>
                    <a:pt x="7306" y="68"/>
                    <a:pt x="5771" y="2"/>
                  </a:cubicBezTo>
                  <a:cubicBezTo>
                    <a:pt x="5748" y="1"/>
                    <a:pt x="5726" y="1"/>
                    <a:pt x="57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7"/>
            <p:cNvSpPr/>
            <p:nvPr/>
          </p:nvSpPr>
          <p:spPr>
            <a:xfrm>
              <a:off x="5642525" y="3680575"/>
              <a:ext cx="231025" cy="169875"/>
            </a:xfrm>
            <a:custGeom>
              <a:avLst/>
              <a:gdLst/>
              <a:ahLst/>
              <a:cxnLst/>
              <a:rect l="l" t="t" r="r" b="b"/>
              <a:pathLst>
                <a:path w="9241" h="6795" extrusionOk="0">
                  <a:moveTo>
                    <a:pt x="6475" y="1"/>
                  </a:moveTo>
                  <a:cubicBezTo>
                    <a:pt x="4407" y="1"/>
                    <a:pt x="1914" y="2539"/>
                    <a:pt x="1068" y="4137"/>
                  </a:cubicBezTo>
                  <a:cubicBezTo>
                    <a:pt x="968" y="4270"/>
                    <a:pt x="1" y="6739"/>
                    <a:pt x="34" y="6739"/>
                  </a:cubicBezTo>
                  <a:cubicBezTo>
                    <a:pt x="49" y="6739"/>
                    <a:pt x="845" y="6794"/>
                    <a:pt x="1858" y="6794"/>
                  </a:cubicBezTo>
                  <a:cubicBezTo>
                    <a:pt x="3061" y="6794"/>
                    <a:pt x="4569" y="6716"/>
                    <a:pt x="5438" y="6372"/>
                  </a:cubicBezTo>
                  <a:cubicBezTo>
                    <a:pt x="6772" y="5871"/>
                    <a:pt x="8373" y="4837"/>
                    <a:pt x="8774" y="3370"/>
                  </a:cubicBezTo>
                  <a:cubicBezTo>
                    <a:pt x="9241" y="1902"/>
                    <a:pt x="8373" y="368"/>
                    <a:pt x="6872" y="34"/>
                  </a:cubicBezTo>
                  <a:cubicBezTo>
                    <a:pt x="6742" y="12"/>
                    <a:pt x="6610" y="1"/>
                    <a:pt x="64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7"/>
            <p:cNvSpPr/>
            <p:nvPr/>
          </p:nvSpPr>
          <p:spPr>
            <a:xfrm>
              <a:off x="5710925" y="3391050"/>
              <a:ext cx="231025" cy="169275"/>
            </a:xfrm>
            <a:custGeom>
              <a:avLst/>
              <a:gdLst/>
              <a:ahLst/>
              <a:cxnLst/>
              <a:rect l="l" t="t" r="r" b="b"/>
              <a:pathLst>
                <a:path w="9241" h="6771" extrusionOk="0">
                  <a:moveTo>
                    <a:pt x="6408" y="1"/>
                  </a:moveTo>
                  <a:cubicBezTo>
                    <a:pt x="4346" y="1"/>
                    <a:pt x="1875" y="2521"/>
                    <a:pt x="1034" y="4110"/>
                  </a:cubicBezTo>
                  <a:cubicBezTo>
                    <a:pt x="967" y="4276"/>
                    <a:pt x="0" y="6711"/>
                    <a:pt x="33" y="6711"/>
                  </a:cubicBezTo>
                  <a:cubicBezTo>
                    <a:pt x="33" y="6711"/>
                    <a:pt x="876" y="6771"/>
                    <a:pt x="1934" y="6771"/>
                  </a:cubicBezTo>
                  <a:cubicBezTo>
                    <a:pt x="3125" y="6771"/>
                    <a:pt x="4590" y="6696"/>
                    <a:pt x="5437" y="6378"/>
                  </a:cubicBezTo>
                  <a:cubicBezTo>
                    <a:pt x="6772" y="5844"/>
                    <a:pt x="8339" y="4810"/>
                    <a:pt x="8773" y="3342"/>
                  </a:cubicBezTo>
                  <a:cubicBezTo>
                    <a:pt x="9240" y="1908"/>
                    <a:pt x="8339" y="340"/>
                    <a:pt x="6838" y="40"/>
                  </a:cubicBezTo>
                  <a:cubicBezTo>
                    <a:pt x="6697" y="14"/>
                    <a:pt x="6553" y="1"/>
                    <a:pt x="640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7"/>
            <p:cNvSpPr/>
            <p:nvPr/>
          </p:nvSpPr>
          <p:spPr>
            <a:xfrm>
              <a:off x="5761775" y="3114350"/>
              <a:ext cx="231025" cy="169575"/>
            </a:xfrm>
            <a:custGeom>
              <a:avLst/>
              <a:gdLst/>
              <a:ahLst/>
              <a:cxnLst/>
              <a:rect l="l" t="t" r="r" b="b"/>
              <a:pathLst>
                <a:path w="9241" h="6783" extrusionOk="0">
                  <a:moveTo>
                    <a:pt x="6442" y="0"/>
                  </a:moveTo>
                  <a:cubicBezTo>
                    <a:pt x="4373" y="0"/>
                    <a:pt x="1881" y="2539"/>
                    <a:pt x="1035" y="4136"/>
                  </a:cubicBezTo>
                  <a:cubicBezTo>
                    <a:pt x="968" y="4270"/>
                    <a:pt x="1" y="6738"/>
                    <a:pt x="34" y="6738"/>
                  </a:cubicBezTo>
                  <a:cubicBezTo>
                    <a:pt x="34" y="6738"/>
                    <a:pt x="762" y="6783"/>
                    <a:pt x="1715" y="6783"/>
                  </a:cubicBezTo>
                  <a:cubicBezTo>
                    <a:pt x="2940" y="6783"/>
                    <a:pt x="4538" y="6709"/>
                    <a:pt x="5438" y="6371"/>
                  </a:cubicBezTo>
                  <a:cubicBezTo>
                    <a:pt x="6772" y="5838"/>
                    <a:pt x="8340" y="4837"/>
                    <a:pt x="8774" y="3336"/>
                  </a:cubicBezTo>
                  <a:cubicBezTo>
                    <a:pt x="9241" y="1901"/>
                    <a:pt x="8340" y="367"/>
                    <a:pt x="6839" y="33"/>
                  </a:cubicBezTo>
                  <a:cubicBezTo>
                    <a:pt x="6709" y="11"/>
                    <a:pt x="6576" y="0"/>
                    <a:pt x="644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7"/>
            <p:cNvSpPr/>
            <p:nvPr/>
          </p:nvSpPr>
          <p:spPr>
            <a:xfrm>
              <a:off x="5740100" y="2835750"/>
              <a:ext cx="190950" cy="206900"/>
            </a:xfrm>
            <a:custGeom>
              <a:avLst/>
              <a:gdLst/>
              <a:ahLst/>
              <a:cxnLst/>
              <a:rect l="l" t="t" r="r" b="b"/>
              <a:pathLst>
                <a:path w="7638" h="8276" extrusionOk="0">
                  <a:moveTo>
                    <a:pt x="4956" y="0"/>
                  </a:moveTo>
                  <a:cubicBezTo>
                    <a:pt x="4917" y="0"/>
                    <a:pt x="4877" y="1"/>
                    <a:pt x="4837" y="3"/>
                  </a:cubicBezTo>
                  <a:cubicBezTo>
                    <a:pt x="2669" y="203"/>
                    <a:pt x="734" y="3605"/>
                    <a:pt x="301" y="5473"/>
                  </a:cubicBezTo>
                  <a:cubicBezTo>
                    <a:pt x="267" y="5640"/>
                    <a:pt x="1" y="8275"/>
                    <a:pt x="34" y="8275"/>
                  </a:cubicBezTo>
                  <a:cubicBezTo>
                    <a:pt x="34" y="8275"/>
                    <a:pt x="3770" y="7475"/>
                    <a:pt x="5138" y="6507"/>
                  </a:cubicBezTo>
                  <a:cubicBezTo>
                    <a:pt x="6305" y="5640"/>
                    <a:pt x="7573" y="4239"/>
                    <a:pt x="7573" y="2705"/>
                  </a:cubicBezTo>
                  <a:cubicBezTo>
                    <a:pt x="7638" y="1210"/>
                    <a:pt x="6437" y="0"/>
                    <a:pt x="49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7"/>
            <p:cNvSpPr/>
            <p:nvPr/>
          </p:nvSpPr>
          <p:spPr>
            <a:xfrm>
              <a:off x="5413200" y="3902400"/>
              <a:ext cx="199325" cy="200175"/>
            </a:xfrm>
            <a:custGeom>
              <a:avLst/>
              <a:gdLst/>
              <a:ahLst/>
              <a:cxnLst/>
              <a:rect l="l" t="t" r="r" b="b"/>
              <a:pathLst>
                <a:path w="7973" h="8007" extrusionOk="0">
                  <a:moveTo>
                    <a:pt x="2736" y="1"/>
                  </a:moveTo>
                  <a:cubicBezTo>
                    <a:pt x="1201" y="1"/>
                    <a:pt x="1" y="1302"/>
                    <a:pt x="134" y="2836"/>
                  </a:cubicBezTo>
                  <a:cubicBezTo>
                    <a:pt x="234" y="4370"/>
                    <a:pt x="1535" y="5705"/>
                    <a:pt x="2769" y="6505"/>
                  </a:cubicBezTo>
                  <a:cubicBezTo>
                    <a:pt x="4170" y="7439"/>
                    <a:pt x="7940" y="8006"/>
                    <a:pt x="7940" y="8006"/>
                  </a:cubicBezTo>
                  <a:cubicBezTo>
                    <a:pt x="7973" y="8006"/>
                    <a:pt x="7539" y="5404"/>
                    <a:pt x="7506" y="5271"/>
                  </a:cubicBezTo>
                  <a:cubicBezTo>
                    <a:pt x="7006" y="3403"/>
                    <a:pt x="4871" y="101"/>
                    <a:pt x="27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7"/>
            <p:cNvSpPr/>
            <p:nvPr/>
          </p:nvSpPr>
          <p:spPr>
            <a:xfrm>
              <a:off x="5418200" y="3634375"/>
              <a:ext cx="222700" cy="178000"/>
            </a:xfrm>
            <a:custGeom>
              <a:avLst/>
              <a:gdLst/>
              <a:ahLst/>
              <a:cxnLst/>
              <a:rect l="l" t="t" r="r" b="b"/>
              <a:pathLst>
                <a:path w="8908" h="7120" extrusionOk="0">
                  <a:moveTo>
                    <a:pt x="2750" y="1"/>
                  </a:moveTo>
                  <a:cubicBezTo>
                    <a:pt x="2667" y="1"/>
                    <a:pt x="2585" y="5"/>
                    <a:pt x="2503" y="14"/>
                  </a:cubicBezTo>
                  <a:cubicBezTo>
                    <a:pt x="1001" y="214"/>
                    <a:pt x="1" y="1715"/>
                    <a:pt x="368" y="3183"/>
                  </a:cubicBezTo>
                  <a:cubicBezTo>
                    <a:pt x="701" y="4684"/>
                    <a:pt x="2202" y="5818"/>
                    <a:pt x="3537" y="6419"/>
                  </a:cubicBezTo>
                  <a:cubicBezTo>
                    <a:pt x="4943" y="7091"/>
                    <a:pt x="8256" y="7119"/>
                    <a:pt x="8798" y="7119"/>
                  </a:cubicBezTo>
                  <a:cubicBezTo>
                    <a:pt x="8847" y="7119"/>
                    <a:pt x="8874" y="7119"/>
                    <a:pt x="8874" y="7119"/>
                  </a:cubicBezTo>
                  <a:cubicBezTo>
                    <a:pt x="8907" y="7119"/>
                    <a:pt x="8107" y="4617"/>
                    <a:pt x="8040" y="4484"/>
                  </a:cubicBezTo>
                  <a:cubicBezTo>
                    <a:pt x="7270" y="2783"/>
                    <a:pt x="4863" y="1"/>
                    <a:pt x="27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7"/>
            <p:cNvSpPr/>
            <p:nvPr/>
          </p:nvSpPr>
          <p:spPr>
            <a:xfrm>
              <a:off x="5483250" y="3360850"/>
              <a:ext cx="222675" cy="178825"/>
            </a:xfrm>
            <a:custGeom>
              <a:avLst/>
              <a:gdLst/>
              <a:ahLst/>
              <a:cxnLst/>
              <a:rect l="l" t="t" r="r" b="b"/>
              <a:pathLst>
                <a:path w="8907" h="7153" extrusionOk="0">
                  <a:moveTo>
                    <a:pt x="2747" y="1"/>
                  </a:moveTo>
                  <a:cubicBezTo>
                    <a:pt x="2665" y="1"/>
                    <a:pt x="2583" y="5"/>
                    <a:pt x="2502" y="14"/>
                  </a:cubicBezTo>
                  <a:cubicBezTo>
                    <a:pt x="968" y="247"/>
                    <a:pt x="1" y="1715"/>
                    <a:pt x="368" y="3183"/>
                  </a:cubicBezTo>
                  <a:cubicBezTo>
                    <a:pt x="701" y="4684"/>
                    <a:pt x="2202" y="5818"/>
                    <a:pt x="3503" y="6452"/>
                  </a:cubicBezTo>
                  <a:cubicBezTo>
                    <a:pt x="5038" y="7152"/>
                    <a:pt x="8840" y="7152"/>
                    <a:pt x="8840" y="7152"/>
                  </a:cubicBezTo>
                  <a:cubicBezTo>
                    <a:pt x="8907" y="7152"/>
                    <a:pt x="8073" y="4650"/>
                    <a:pt x="8006" y="4484"/>
                  </a:cubicBezTo>
                  <a:cubicBezTo>
                    <a:pt x="7268" y="2783"/>
                    <a:pt x="4831" y="1"/>
                    <a:pt x="27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7"/>
            <p:cNvSpPr/>
            <p:nvPr/>
          </p:nvSpPr>
          <p:spPr>
            <a:xfrm>
              <a:off x="5529950" y="3106500"/>
              <a:ext cx="222675" cy="178000"/>
            </a:xfrm>
            <a:custGeom>
              <a:avLst/>
              <a:gdLst/>
              <a:ahLst/>
              <a:cxnLst/>
              <a:rect l="l" t="t" r="r" b="b"/>
              <a:pathLst>
                <a:path w="8907" h="7120" extrusionOk="0">
                  <a:moveTo>
                    <a:pt x="2750" y="1"/>
                  </a:moveTo>
                  <a:cubicBezTo>
                    <a:pt x="2667" y="1"/>
                    <a:pt x="2584" y="5"/>
                    <a:pt x="2502" y="14"/>
                  </a:cubicBezTo>
                  <a:cubicBezTo>
                    <a:pt x="1001" y="247"/>
                    <a:pt x="1" y="1715"/>
                    <a:pt x="401" y="3183"/>
                  </a:cubicBezTo>
                  <a:cubicBezTo>
                    <a:pt x="701" y="4684"/>
                    <a:pt x="2202" y="5818"/>
                    <a:pt x="3536" y="6418"/>
                  </a:cubicBezTo>
                  <a:cubicBezTo>
                    <a:pt x="4943" y="7091"/>
                    <a:pt x="8256" y="7119"/>
                    <a:pt x="8798" y="7119"/>
                  </a:cubicBezTo>
                  <a:cubicBezTo>
                    <a:pt x="8847" y="7119"/>
                    <a:pt x="8874" y="7119"/>
                    <a:pt x="8874" y="7119"/>
                  </a:cubicBezTo>
                  <a:cubicBezTo>
                    <a:pt x="8907" y="7119"/>
                    <a:pt x="8106" y="4617"/>
                    <a:pt x="8040" y="4484"/>
                  </a:cubicBezTo>
                  <a:cubicBezTo>
                    <a:pt x="7269" y="2783"/>
                    <a:pt x="4862" y="1"/>
                    <a:pt x="275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7"/>
            <p:cNvSpPr/>
            <p:nvPr/>
          </p:nvSpPr>
          <p:spPr>
            <a:xfrm>
              <a:off x="5503275" y="2889475"/>
              <a:ext cx="236850" cy="164650"/>
            </a:xfrm>
            <a:custGeom>
              <a:avLst/>
              <a:gdLst/>
              <a:ahLst/>
              <a:cxnLst/>
              <a:rect l="l" t="t" r="r" b="b"/>
              <a:pathLst>
                <a:path w="9474" h="6586" extrusionOk="0">
                  <a:moveTo>
                    <a:pt x="2829" y="0"/>
                  </a:moveTo>
                  <a:cubicBezTo>
                    <a:pt x="2649" y="0"/>
                    <a:pt x="2473" y="18"/>
                    <a:pt x="2302" y="55"/>
                  </a:cubicBezTo>
                  <a:cubicBezTo>
                    <a:pt x="834" y="422"/>
                    <a:pt x="0" y="2023"/>
                    <a:pt x="567" y="3424"/>
                  </a:cubicBezTo>
                  <a:cubicBezTo>
                    <a:pt x="1034" y="4892"/>
                    <a:pt x="2669" y="5859"/>
                    <a:pt x="4036" y="6293"/>
                  </a:cubicBezTo>
                  <a:cubicBezTo>
                    <a:pt x="4669" y="6517"/>
                    <a:pt x="5647" y="6585"/>
                    <a:pt x="6597" y="6585"/>
                  </a:cubicBezTo>
                  <a:cubicBezTo>
                    <a:pt x="8050" y="6585"/>
                    <a:pt x="9440" y="6427"/>
                    <a:pt x="9440" y="6427"/>
                  </a:cubicBezTo>
                  <a:cubicBezTo>
                    <a:pt x="9474" y="6427"/>
                    <a:pt x="8406" y="4025"/>
                    <a:pt x="8306" y="3858"/>
                  </a:cubicBezTo>
                  <a:cubicBezTo>
                    <a:pt x="7386" y="2324"/>
                    <a:pt x="4885" y="0"/>
                    <a:pt x="28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7"/>
            <p:cNvSpPr/>
            <p:nvPr/>
          </p:nvSpPr>
          <p:spPr>
            <a:xfrm>
              <a:off x="5513275" y="2617375"/>
              <a:ext cx="173475" cy="225125"/>
            </a:xfrm>
            <a:custGeom>
              <a:avLst/>
              <a:gdLst/>
              <a:ahLst/>
              <a:cxnLst/>
              <a:rect l="l" t="t" r="r" b="b"/>
              <a:pathLst>
                <a:path w="6939" h="9005" extrusionOk="0">
                  <a:moveTo>
                    <a:pt x="2790" y="1"/>
                  </a:moveTo>
                  <a:cubicBezTo>
                    <a:pt x="1516" y="1"/>
                    <a:pt x="408" y="932"/>
                    <a:pt x="234" y="2266"/>
                  </a:cubicBezTo>
                  <a:cubicBezTo>
                    <a:pt x="0" y="3767"/>
                    <a:pt x="1001" y="5369"/>
                    <a:pt x="2002" y="6436"/>
                  </a:cubicBezTo>
                  <a:cubicBezTo>
                    <a:pt x="3203" y="7637"/>
                    <a:pt x="6739" y="9005"/>
                    <a:pt x="6739" y="9005"/>
                  </a:cubicBezTo>
                  <a:cubicBezTo>
                    <a:pt x="6772" y="9005"/>
                    <a:pt x="6939" y="6369"/>
                    <a:pt x="6939" y="6203"/>
                  </a:cubicBezTo>
                  <a:cubicBezTo>
                    <a:pt x="6805" y="4268"/>
                    <a:pt x="5471" y="599"/>
                    <a:pt x="3370" y="65"/>
                  </a:cubicBezTo>
                  <a:cubicBezTo>
                    <a:pt x="3174" y="21"/>
                    <a:pt x="2980" y="1"/>
                    <a:pt x="27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7"/>
            <p:cNvSpPr/>
            <p:nvPr/>
          </p:nvSpPr>
          <p:spPr>
            <a:xfrm>
              <a:off x="5609175" y="2739075"/>
              <a:ext cx="157650" cy="1737350"/>
            </a:xfrm>
            <a:custGeom>
              <a:avLst/>
              <a:gdLst/>
              <a:ahLst/>
              <a:cxnLst/>
              <a:rect l="l" t="t" r="r" b="b"/>
              <a:pathLst>
                <a:path w="6306" h="69494" extrusionOk="0">
                  <a:moveTo>
                    <a:pt x="1168" y="0"/>
                  </a:moveTo>
                  <a:lnTo>
                    <a:pt x="1168" y="0"/>
                  </a:lnTo>
                  <a:cubicBezTo>
                    <a:pt x="1174" y="13"/>
                    <a:pt x="1639" y="979"/>
                    <a:pt x="2302" y="2769"/>
                  </a:cubicBezTo>
                  <a:cubicBezTo>
                    <a:pt x="2636" y="3670"/>
                    <a:pt x="3036" y="4770"/>
                    <a:pt x="3436" y="6038"/>
                  </a:cubicBezTo>
                  <a:cubicBezTo>
                    <a:pt x="3837" y="7306"/>
                    <a:pt x="4270" y="8740"/>
                    <a:pt x="4637" y="10341"/>
                  </a:cubicBezTo>
                  <a:cubicBezTo>
                    <a:pt x="5037" y="12076"/>
                    <a:pt x="5338" y="13810"/>
                    <a:pt x="5538" y="15578"/>
                  </a:cubicBezTo>
                  <a:cubicBezTo>
                    <a:pt x="5771" y="17546"/>
                    <a:pt x="5838" y="19481"/>
                    <a:pt x="5738" y="21449"/>
                  </a:cubicBezTo>
                  <a:cubicBezTo>
                    <a:pt x="5571" y="23550"/>
                    <a:pt x="5271" y="25619"/>
                    <a:pt x="4804" y="27687"/>
                  </a:cubicBezTo>
                  <a:cubicBezTo>
                    <a:pt x="4370" y="29755"/>
                    <a:pt x="3803" y="31890"/>
                    <a:pt x="3236" y="33991"/>
                  </a:cubicBezTo>
                  <a:cubicBezTo>
                    <a:pt x="2669" y="36093"/>
                    <a:pt x="2102" y="38228"/>
                    <a:pt x="1568" y="40329"/>
                  </a:cubicBezTo>
                  <a:cubicBezTo>
                    <a:pt x="1068" y="42364"/>
                    <a:pt x="668" y="44465"/>
                    <a:pt x="367" y="46567"/>
                  </a:cubicBezTo>
                  <a:cubicBezTo>
                    <a:pt x="334" y="47101"/>
                    <a:pt x="234" y="47601"/>
                    <a:pt x="201" y="48101"/>
                  </a:cubicBezTo>
                  <a:cubicBezTo>
                    <a:pt x="167" y="48602"/>
                    <a:pt x="134" y="49102"/>
                    <a:pt x="101" y="49602"/>
                  </a:cubicBezTo>
                  <a:cubicBezTo>
                    <a:pt x="67" y="50637"/>
                    <a:pt x="34" y="51571"/>
                    <a:pt x="34" y="52538"/>
                  </a:cubicBezTo>
                  <a:cubicBezTo>
                    <a:pt x="1" y="54406"/>
                    <a:pt x="1" y="56174"/>
                    <a:pt x="34" y="57842"/>
                  </a:cubicBezTo>
                  <a:cubicBezTo>
                    <a:pt x="134" y="61144"/>
                    <a:pt x="334" y="63879"/>
                    <a:pt x="501" y="65814"/>
                  </a:cubicBezTo>
                  <a:cubicBezTo>
                    <a:pt x="668" y="67715"/>
                    <a:pt x="801" y="68850"/>
                    <a:pt x="801" y="68850"/>
                  </a:cubicBezTo>
                  <a:cubicBezTo>
                    <a:pt x="860" y="69292"/>
                    <a:pt x="1193" y="69493"/>
                    <a:pt x="1532" y="69493"/>
                  </a:cubicBezTo>
                  <a:cubicBezTo>
                    <a:pt x="1959" y="69493"/>
                    <a:pt x="2395" y="69174"/>
                    <a:pt x="2302" y="68616"/>
                  </a:cubicBezTo>
                  <a:cubicBezTo>
                    <a:pt x="2302" y="68616"/>
                    <a:pt x="2135" y="67549"/>
                    <a:pt x="1935" y="65647"/>
                  </a:cubicBezTo>
                  <a:cubicBezTo>
                    <a:pt x="1735" y="63746"/>
                    <a:pt x="1502" y="61044"/>
                    <a:pt x="1335" y="57775"/>
                  </a:cubicBezTo>
                  <a:cubicBezTo>
                    <a:pt x="1235" y="56140"/>
                    <a:pt x="1201" y="54373"/>
                    <a:pt x="1201" y="52505"/>
                  </a:cubicBezTo>
                  <a:cubicBezTo>
                    <a:pt x="1168" y="51571"/>
                    <a:pt x="1201" y="50603"/>
                    <a:pt x="1201" y="49636"/>
                  </a:cubicBezTo>
                  <a:cubicBezTo>
                    <a:pt x="1235" y="49169"/>
                    <a:pt x="1268" y="48668"/>
                    <a:pt x="1268" y="48168"/>
                  </a:cubicBezTo>
                  <a:cubicBezTo>
                    <a:pt x="1301" y="47634"/>
                    <a:pt x="1368" y="47167"/>
                    <a:pt x="1402" y="46667"/>
                  </a:cubicBezTo>
                  <a:cubicBezTo>
                    <a:pt x="1635" y="44566"/>
                    <a:pt x="2002" y="42531"/>
                    <a:pt x="2469" y="40496"/>
                  </a:cubicBezTo>
                  <a:cubicBezTo>
                    <a:pt x="2936" y="38394"/>
                    <a:pt x="3470" y="36260"/>
                    <a:pt x="4003" y="34125"/>
                  </a:cubicBezTo>
                  <a:cubicBezTo>
                    <a:pt x="4537" y="32023"/>
                    <a:pt x="5037" y="29888"/>
                    <a:pt x="5438" y="27753"/>
                  </a:cubicBezTo>
                  <a:cubicBezTo>
                    <a:pt x="5871" y="25652"/>
                    <a:pt x="6105" y="23550"/>
                    <a:pt x="6238" y="21449"/>
                  </a:cubicBezTo>
                  <a:cubicBezTo>
                    <a:pt x="6305" y="19448"/>
                    <a:pt x="6172" y="17479"/>
                    <a:pt x="5905" y="15511"/>
                  </a:cubicBezTo>
                  <a:cubicBezTo>
                    <a:pt x="5638" y="13743"/>
                    <a:pt x="5304" y="12009"/>
                    <a:pt x="4837" y="10274"/>
                  </a:cubicBezTo>
                  <a:cubicBezTo>
                    <a:pt x="4437" y="8707"/>
                    <a:pt x="4003" y="7239"/>
                    <a:pt x="3570" y="6005"/>
                  </a:cubicBezTo>
                  <a:cubicBezTo>
                    <a:pt x="3136" y="4737"/>
                    <a:pt x="2736" y="3636"/>
                    <a:pt x="2369" y="2736"/>
                  </a:cubicBezTo>
                  <a:cubicBezTo>
                    <a:pt x="1640" y="979"/>
                    <a:pt x="1174" y="13"/>
                    <a:pt x="11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7"/>
            <p:cNvSpPr/>
            <p:nvPr/>
          </p:nvSpPr>
          <p:spPr>
            <a:xfrm>
              <a:off x="5513275" y="4351900"/>
              <a:ext cx="260200" cy="347775"/>
            </a:xfrm>
            <a:custGeom>
              <a:avLst/>
              <a:gdLst/>
              <a:ahLst/>
              <a:cxnLst/>
              <a:rect l="l" t="t" r="r" b="b"/>
              <a:pathLst>
                <a:path w="10408" h="13911" extrusionOk="0">
                  <a:moveTo>
                    <a:pt x="0" y="0"/>
                  </a:moveTo>
                  <a:lnTo>
                    <a:pt x="0" y="2168"/>
                  </a:lnTo>
                  <a:lnTo>
                    <a:pt x="901" y="2168"/>
                  </a:lnTo>
                  <a:lnTo>
                    <a:pt x="2769" y="13910"/>
                  </a:lnTo>
                  <a:lnTo>
                    <a:pt x="7606" y="13910"/>
                  </a:lnTo>
                  <a:lnTo>
                    <a:pt x="9474" y="2168"/>
                  </a:lnTo>
                  <a:lnTo>
                    <a:pt x="10408" y="2168"/>
                  </a:lnTo>
                  <a:lnTo>
                    <a:pt x="10408"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7"/>
            <p:cNvSpPr/>
            <p:nvPr/>
          </p:nvSpPr>
          <p:spPr>
            <a:xfrm>
              <a:off x="3792050" y="4510350"/>
              <a:ext cx="293575" cy="137675"/>
            </a:xfrm>
            <a:custGeom>
              <a:avLst/>
              <a:gdLst/>
              <a:ahLst/>
              <a:cxnLst/>
              <a:rect l="l" t="t" r="r" b="b"/>
              <a:pathLst>
                <a:path w="11743" h="5507" extrusionOk="0">
                  <a:moveTo>
                    <a:pt x="3570" y="0"/>
                  </a:moveTo>
                  <a:cubicBezTo>
                    <a:pt x="3570" y="0"/>
                    <a:pt x="1872" y="1546"/>
                    <a:pt x="558" y="1546"/>
                  </a:cubicBezTo>
                  <a:cubicBezTo>
                    <a:pt x="493" y="1546"/>
                    <a:pt x="430" y="1542"/>
                    <a:pt x="367" y="1534"/>
                  </a:cubicBezTo>
                  <a:cubicBezTo>
                    <a:pt x="367" y="1534"/>
                    <a:pt x="0" y="3636"/>
                    <a:pt x="267" y="4103"/>
                  </a:cubicBezTo>
                  <a:cubicBezTo>
                    <a:pt x="534" y="4603"/>
                    <a:pt x="934" y="5204"/>
                    <a:pt x="934" y="5204"/>
                  </a:cubicBezTo>
                  <a:lnTo>
                    <a:pt x="4237" y="5204"/>
                  </a:lnTo>
                  <a:lnTo>
                    <a:pt x="4437" y="4203"/>
                  </a:lnTo>
                  <a:cubicBezTo>
                    <a:pt x="4870" y="4703"/>
                    <a:pt x="5438" y="5104"/>
                    <a:pt x="6071" y="5371"/>
                  </a:cubicBezTo>
                  <a:cubicBezTo>
                    <a:pt x="6372" y="5475"/>
                    <a:pt x="6673" y="5507"/>
                    <a:pt x="6981" y="5507"/>
                  </a:cubicBezTo>
                  <a:cubicBezTo>
                    <a:pt x="7467" y="5507"/>
                    <a:pt x="7970" y="5427"/>
                    <a:pt x="8518" y="5427"/>
                  </a:cubicBezTo>
                  <a:cubicBezTo>
                    <a:pt x="8623" y="5427"/>
                    <a:pt x="8731" y="5430"/>
                    <a:pt x="8840" y="5437"/>
                  </a:cubicBezTo>
                  <a:cubicBezTo>
                    <a:pt x="9129" y="5471"/>
                    <a:pt x="9548" y="5482"/>
                    <a:pt x="9978" y="5482"/>
                  </a:cubicBezTo>
                  <a:cubicBezTo>
                    <a:pt x="10838" y="5482"/>
                    <a:pt x="11742" y="5437"/>
                    <a:pt x="11742" y="5437"/>
                  </a:cubicBezTo>
                  <a:lnTo>
                    <a:pt x="11709" y="4336"/>
                  </a:lnTo>
                  <a:lnTo>
                    <a:pt x="5704" y="1668"/>
                  </a:lnTo>
                  <a:lnTo>
                    <a:pt x="3570"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7"/>
            <p:cNvSpPr/>
            <p:nvPr/>
          </p:nvSpPr>
          <p:spPr>
            <a:xfrm>
              <a:off x="2908925" y="4521175"/>
              <a:ext cx="289400" cy="126850"/>
            </a:xfrm>
            <a:custGeom>
              <a:avLst/>
              <a:gdLst/>
              <a:ahLst/>
              <a:cxnLst/>
              <a:rect l="l" t="t" r="r" b="b"/>
              <a:pathLst>
                <a:path w="11576" h="5074" extrusionOk="0">
                  <a:moveTo>
                    <a:pt x="7939" y="1"/>
                  </a:moveTo>
                  <a:lnTo>
                    <a:pt x="5671" y="1235"/>
                  </a:lnTo>
                  <a:lnTo>
                    <a:pt x="0" y="3903"/>
                  </a:lnTo>
                  <a:lnTo>
                    <a:pt x="33" y="5004"/>
                  </a:lnTo>
                  <a:cubicBezTo>
                    <a:pt x="33" y="5004"/>
                    <a:pt x="953" y="5049"/>
                    <a:pt x="1822" y="5049"/>
                  </a:cubicBezTo>
                  <a:cubicBezTo>
                    <a:pt x="2257" y="5049"/>
                    <a:pt x="2680" y="5038"/>
                    <a:pt x="2969" y="5004"/>
                  </a:cubicBezTo>
                  <a:cubicBezTo>
                    <a:pt x="3075" y="4997"/>
                    <a:pt x="3179" y="4994"/>
                    <a:pt x="3283" y="4994"/>
                  </a:cubicBezTo>
                  <a:cubicBezTo>
                    <a:pt x="3819" y="4994"/>
                    <a:pt x="4327" y="5074"/>
                    <a:pt x="4811" y="5074"/>
                  </a:cubicBezTo>
                  <a:cubicBezTo>
                    <a:pt x="5117" y="5074"/>
                    <a:pt x="5415" y="5042"/>
                    <a:pt x="5704" y="4938"/>
                  </a:cubicBezTo>
                  <a:cubicBezTo>
                    <a:pt x="6305" y="4671"/>
                    <a:pt x="6838" y="4270"/>
                    <a:pt x="7239" y="3770"/>
                  </a:cubicBezTo>
                  <a:lnTo>
                    <a:pt x="7505" y="4771"/>
                  </a:lnTo>
                  <a:lnTo>
                    <a:pt x="10841" y="4771"/>
                  </a:lnTo>
                  <a:cubicBezTo>
                    <a:pt x="10841" y="4771"/>
                    <a:pt x="11175" y="3770"/>
                    <a:pt x="11375" y="3303"/>
                  </a:cubicBezTo>
                  <a:cubicBezTo>
                    <a:pt x="11575" y="2803"/>
                    <a:pt x="11008" y="1101"/>
                    <a:pt x="11008" y="1101"/>
                  </a:cubicBezTo>
                  <a:cubicBezTo>
                    <a:pt x="10926" y="1112"/>
                    <a:pt x="10842" y="1117"/>
                    <a:pt x="10757" y="1117"/>
                  </a:cubicBezTo>
                  <a:cubicBezTo>
                    <a:pt x="9466" y="1117"/>
                    <a:pt x="7939" y="1"/>
                    <a:pt x="7939"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7"/>
            <p:cNvSpPr/>
            <p:nvPr/>
          </p:nvSpPr>
          <p:spPr>
            <a:xfrm>
              <a:off x="3109900" y="2516400"/>
              <a:ext cx="808100" cy="2055675"/>
            </a:xfrm>
            <a:custGeom>
              <a:avLst/>
              <a:gdLst/>
              <a:ahLst/>
              <a:cxnLst/>
              <a:rect l="l" t="t" r="r" b="b"/>
              <a:pathLst>
                <a:path w="32324" h="82227" extrusionOk="0">
                  <a:moveTo>
                    <a:pt x="29421" y="1"/>
                  </a:moveTo>
                  <a:cubicBezTo>
                    <a:pt x="26428" y="2246"/>
                    <a:pt x="22748" y="2962"/>
                    <a:pt x="19271" y="2962"/>
                  </a:cubicBezTo>
                  <a:cubicBezTo>
                    <a:pt x="13140" y="2962"/>
                    <a:pt x="7639" y="735"/>
                    <a:pt x="7639" y="735"/>
                  </a:cubicBezTo>
                  <a:cubicBezTo>
                    <a:pt x="7639" y="735"/>
                    <a:pt x="5171" y="26620"/>
                    <a:pt x="4704" y="29322"/>
                  </a:cubicBezTo>
                  <a:cubicBezTo>
                    <a:pt x="3870" y="34092"/>
                    <a:pt x="3903" y="41197"/>
                    <a:pt x="3169" y="44900"/>
                  </a:cubicBezTo>
                  <a:cubicBezTo>
                    <a:pt x="2435" y="48602"/>
                    <a:pt x="2235" y="57475"/>
                    <a:pt x="1668" y="64147"/>
                  </a:cubicBezTo>
                  <a:cubicBezTo>
                    <a:pt x="1168" y="69517"/>
                    <a:pt x="0" y="80625"/>
                    <a:pt x="0" y="80625"/>
                  </a:cubicBezTo>
                  <a:cubicBezTo>
                    <a:pt x="267" y="81059"/>
                    <a:pt x="734" y="81359"/>
                    <a:pt x="1268" y="81426"/>
                  </a:cubicBezTo>
                  <a:cubicBezTo>
                    <a:pt x="1420" y="81444"/>
                    <a:pt x="1574" y="81452"/>
                    <a:pt x="1729" y="81452"/>
                  </a:cubicBezTo>
                  <a:cubicBezTo>
                    <a:pt x="2152" y="81452"/>
                    <a:pt x="2578" y="81390"/>
                    <a:pt x="2969" y="81292"/>
                  </a:cubicBezTo>
                  <a:cubicBezTo>
                    <a:pt x="2969" y="81292"/>
                    <a:pt x="4570" y="75788"/>
                    <a:pt x="5537" y="72086"/>
                  </a:cubicBezTo>
                  <a:cubicBezTo>
                    <a:pt x="6538" y="68383"/>
                    <a:pt x="11141" y="53172"/>
                    <a:pt x="12376" y="46401"/>
                  </a:cubicBezTo>
                  <a:cubicBezTo>
                    <a:pt x="13610" y="39663"/>
                    <a:pt x="18347" y="22751"/>
                    <a:pt x="18347" y="22751"/>
                  </a:cubicBezTo>
                  <a:cubicBezTo>
                    <a:pt x="18347" y="22751"/>
                    <a:pt x="21882" y="38862"/>
                    <a:pt x="22683" y="43499"/>
                  </a:cubicBezTo>
                  <a:cubicBezTo>
                    <a:pt x="23450" y="48135"/>
                    <a:pt x="25185" y="63113"/>
                    <a:pt x="25652" y="66782"/>
                  </a:cubicBezTo>
                  <a:cubicBezTo>
                    <a:pt x="26152" y="70852"/>
                    <a:pt x="27453" y="82226"/>
                    <a:pt x="27453" y="82226"/>
                  </a:cubicBezTo>
                  <a:lnTo>
                    <a:pt x="31456" y="80092"/>
                  </a:lnTo>
                  <a:cubicBezTo>
                    <a:pt x="32056" y="75622"/>
                    <a:pt x="32323" y="71085"/>
                    <a:pt x="32323" y="66582"/>
                  </a:cubicBezTo>
                  <a:cubicBezTo>
                    <a:pt x="32323" y="62145"/>
                    <a:pt x="32056" y="50370"/>
                    <a:pt x="32023" y="44433"/>
                  </a:cubicBezTo>
                  <a:cubicBezTo>
                    <a:pt x="31956" y="38462"/>
                    <a:pt x="31723" y="34626"/>
                    <a:pt x="31256" y="26153"/>
                  </a:cubicBezTo>
                  <a:cubicBezTo>
                    <a:pt x="30789" y="17714"/>
                    <a:pt x="29421" y="1"/>
                    <a:pt x="29421"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7"/>
            <p:cNvSpPr/>
            <p:nvPr/>
          </p:nvSpPr>
          <p:spPr>
            <a:xfrm>
              <a:off x="3817900" y="4518675"/>
              <a:ext cx="78400" cy="63400"/>
            </a:xfrm>
            <a:custGeom>
              <a:avLst/>
              <a:gdLst/>
              <a:ahLst/>
              <a:cxnLst/>
              <a:rect l="l" t="t" r="r" b="b"/>
              <a:pathLst>
                <a:path w="3136" h="2536" fill="none" extrusionOk="0">
                  <a:moveTo>
                    <a:pt x="3136" y="1"/>
                  </a:moveTo>
                  <a:lnTo>
                    <a:pt x="0" y="2536"/>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7"/>
            <p:cNvSpPr/>
            <p:nvPr/>
          </p:nvSpPr>
          <p:spPr>
            <a:xfrm>
              <a:off x="3107400" y="4520350"/>
              <a:ext cx="61725" cy="47550"/>
            </a:xfrm>
            <a:custGeom>
              <a:avLst/>
              <a:gdLst/>
              <a:ahLst/>
              <a:cxnLst/>
              <a:rect l="l" t="t" r="r" b="b"/>
              <a:pathLst>
                <a:path w="2469" h="1902" fill="none" extrusionOk="0">
                  <a:moveTo>
                    <a:pt x="0" y="0"/>
                  </a:moveTo>
                  <a:lnTo>
                    <a:pt x="2469" y="1902"/>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7"/>
            <p:cNvSpPr/>
            <p:nvPr/>
          </p:nvSpPr>
          <p:spPr>
            <a:xfrm>
              <a:off x="3612750" y="2664850"/>
              <a:ext cx="44225" cy="258550"/>
            </a:xfrm>
            <a:custGeom>
              <a:avLst/>
              <a:gdLst/>
              <a:ahLst/>
              <a:cxnLst/>
              <a:rect l="l" t="t" r="r" b="b"/>
              <a:pathLst>
                <a:path w="1769" h="10342" fill="none" extrusionOk="0">
                  <a:moveTo>
                    <a:pt x="267" y="0"/>
                  </a:moveTo>
                  <a:lnTo>
                    <a:pt x="1" y="10341"/>
                  </a:lnTo>
                  <a:lnTo>
                    <a:pt x="1768" y="8607"/>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7"/>
            <p:cNvSpPr/>
            <p:nvPr/>
          </p:nvSpPr>
          <p:spPr>
            <a:xfrm>
              <a:off x="3591900" y="2923375"/>
              <a:ext cx="124275" cy="154300"/>
            </a:xfrm>
            <a:custGeom>
              <a:avLst/>
              <a:gdLst/>
              <a:ahLst/>
              <a:cxnLst/>
              <a:rect l="l" t="t" r="r" b="b"/>
              <a:pathLst>
                <a:path w="4971" h="6172" fill="none" extrusionOk="0">
                  <a:moveTo>
                    <a:pt x="1" y="6171"/>
                  </a:moveTo>
                  <a:lnTo>
                    <a:pt x="4971" y="0"/>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7"/>
            <p:cNvSpPr/>
            <p:nvPr/>
          </p:nvSpPr>
          <p:spPr>
            <a:xfrm>
              <a:off x="3646950" y="2934200"/>
              <a:ext cx="104250" cy="101775"/>
            </a:xfrm>
            <a:custGeom>
              <a:avLst/>
              <a:gdLst/>
              <a:ahLst/>
              <a:cxnLst/>
              <a:rect l="l" t="t" r="r" b="b"/>
              <a:pathLst>
                <a:path w="4170" h="4071" fill="none" extrusionOk="0">
                  <a:moveTo>
                    <a:pt x="4170" y="1"/>
                  </a:moveTo>
                  <a:lnTo>
                    <a:pt x="0" y="4070"/>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7"/>
            <p:cNvSpPr/>
            <p:nvPr/>
          </p:nvSpPr>
          <p:spPr>
            <a:xfrm>
              <a:off x="3362575" y="2779925"/>
              <a:ext cx="155125" cy="165975"/>
            </a:xfrm>
            <a:custGeom>
              <a:avLst/>
              <a:gdLst/>
              <a:ahLst/>
              <a:cxnLst/>
              <a:rect l="l" t="t" r="r" b="b"/>
              <a:pathLst>
                <a:path w="6205" h="6639" fill="none" extrusionOk="0">
                  <a:moveTo>
                    <a:pt x="6205" y="6639"/>
                  </a:moveTo>
                  <a:cubicBezTo>
                    <a:pt x="4937" y="3804"/>
                    <a:pt x="2736" y="1469"/>
                    <a:pt x="0" y="1"/>
                  </a:cubicBez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7"/>
            <p:cNvSpPr/>
            <p:nvPr/>
          </p:nvSpPr>
          <p:spPr>
            <a:xfrm>
              <a:off x="3621925" y="2595625"/>
              <a:ext cx="54225" cy="40900"/>
            </a:xfrm>
            <a:custGeom>
              <a:avLst/>
              <a:gdLst/>
              <a:ahLst/>
              <a:cxnLst/>
              <a:rect l="l" t="t" r="r" b="b"/>
              <a:pathLst>
                <a:path w="2169" h="1636" fill="none" extrusionOk="0">
                  <a:moveTo>
                    <a:pt x="2169" y="1"/>
                  </a:moveTo>
                  <a:lnTo>
                    <a:pt x="1935" y="1202"/>
                  </a:lnTo>
                  <a:lnTo>
                    <a:pt x="0" y="1635"/>
                  </a:lnTo>
                  <a:lnTo>
                    <a:pt x="234" y="134"/>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7"/>
            <p:cNvSpPr/>
            <p:nvPr/>
          </p:nvSpPr>
          <p:spPr>
            <a:xfrm>
              <a:off x="3485150" y="2588125"/>
              <a:ext cx="136800" cy="48400"/>
            </a:xfrm>
            <a:custGeom>
              <a:avLst/>
              <a:gdLst/>
              <a:ahLst/>
              <a:cxnLst/>
              <a:rect l="l" t="t" r="r" b="b"/>
              <a:pathLst>
                <a:path w="5472" h="1936" fill="none" extrusionOk="0">
                  <a:moveTo>
                    <a:pt x="5471" y="1935"/>
                  </a:moveTo>
                  <a:cubicBezTo>
                    <a:pt x="5471" y="1935"/>
                    <a:pt x="1836" y="1802"/>
                    <a:pt x="1" y="1201"/>
                  </a:cubicBezTo>
                  <a:lnTo>
                    <a:pt x="401" y="1"/>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7"/>
            <p:cNvSpPr/>
            <p:nvPr/>
          </p:nvSpPr>
          <p:spPr>
            <a:xfrm>
              <a:off x="3360900" y="2580625"/>
              <a:ext cx="92600" cy="37550"/>
            </a:xfrm>
            <a:custGeom>
              <a:avLst/>
              <a:gdLst/>
              <a:ahLst/>
              <a:cxnLst/>
              <a:rect l="l" t="t" r="r" b="b"/>
              <a:pathLst>
                <a:path w="3704" h="1502" fill="none" extrusionOk="0">
                  <a:moveTo>
                    <a:pt x="3703" y="0"/>
                  </a:moveTo>
                  <a:lnTo>
                    <a:pt x="3336" y="1501"/>
                  </a:lnTo>
                  <a:cubicBezTo>
                    <a:pt x="3336" y="1501"/>
                    <a:pt x="434" y="1335"/>
                    <a:pt x="1" y="901"/>
                  </a:cubicBez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7"/>
            <p:cNvSpPr/>
            <p:nvPr/>
          </p:nvSpPr>
          <p:spPr>
            <a:xfrm>
              <a:off x="3670300" y="2561450"/>
              <a:ext cx="103425" cy="64225"/>
            </a:xfrm>
            <a:custGeom>
              <a:avLst/>
              <a:gdLst/>
              <a:ahLst/>
              <a:cxnLst/>
              <a:rect l="l" t="t" r="r" b="b"/>
              <a:pathLst>
                <a:path w="4137" h="2569" fill="none" extrusionOk="0">
                  <a:moveTo>
                    <a:pt x="0" y="2569"/>
                  </a:moveTo>
                  <a:cubicBezTo>
                    <a:pt x="968" y="2535"/>
                    <a:pt x="1935" y="2268"/>
                    <a:pt x="2836" y="1801"/>
                  </a:cubicBezTo>
                  <a:lnTo>
                    <a:pt x="4136" y="1034"/>
                  </a:lnTo>
                  <a:lnTo>
                    <a:pt x="3636" y="0"/>
                  </a:lnTo>
                </a:path>
              </a:pathLst>
            </a:custGeom>
            <a:noFill/>
            <a:ln w="50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7"/>
            <p:cNvSpPr/>
            <p:nvPr/>
          </p:nvSpPr>
          <p:spPr>
            <a:xfrm>
              <a:off x="3822900" y="1649950"/>
              <a:ext cx="429500" cy="796425"/>
            </a:xfrm>
            <a:custGeom>
              <a:avLst/>
              <a:gdLst/>
              <a:ahLst/>
              <a:cxnLst/>
              <a:rect l="l" t="t" r="r" b="b"/>
              <a:pathLst>
                <a:path w="17180" h="31857" extrusionOk="0">
                  <a:moveTo>
                    <a:pt x="2702" y="1"/>
                  </a:moveTo>
                  <a:lnTo>
                    <a:pt x="1" y="15512"/>
                  </a:lnTo>
                  <a:cubicBezTo>
                    <a:pt x="1" y="15512"/>
                    <a:pt x="10174" y="31857"/>
                    <a:pt x="12876" y="31857"/>
                  </a:cubicBezTo>
                  <a:cubicBezTo>
                    <a:pt x="15545" y="31857"/>
                    <a:pt x="17079" y="29122"/>
                    <a:pt x="17113" y="27687"/>
                  </a:cubicBezTo>
                  <a:cubicBezTo>
                    <a:pt x="17179" y="26253"/>
                    <a:pt x="6872" y="5271"/>
                    <a:pt x="6105" y="3770"/>
                  </a:cubicBezTo>
                  <a:cubicBezTo>
                    <a:pt x="5304" y="2269"/>
                    <a:pt x="2702" y="1"/>
                    <a:pt x="270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7"/>
            <p:cNvSpPr/>
            <p:nvPr/>
          </p:nvSpPr>
          <p:spPr>
            <a:xfrm>
              <a:off x="3892950" y="1652450"/>
              <a:ext cx="111775" cy="145975"/>
            </a:xfrm>
            <a:custGeom>
              <a:avLst/>
              <a:gdLst/>
              <a:ahLst/>
              <a:cxnLst/>
              <a:rect l="l" t="t" r="r" b="b"/>
              <a:pathLst>
                <a:path w="4471" h="5839" extrusionOk="0">
                  <a:moveTo>
                    <a:pt x="1" y="1"/>
                  </a:moveTo>
                  <a:lnTo>
                    <a:pt x="201" y="2436"/>
                  </a:lnTo>
                  <a:lnTo>
                    <a:pt x="367" y="2536"/>
                  </a:lnTo>
                  <a:cubicBezTo>
                    <a:pt x="701" y="2703"/>
                    <a:pt x="1368" y="3103"/>
                    <a:pt x="2135" y="3603"/>
                  </a:cubicBezTo>
                  <a:cubicBezTo>
                    <a:pt x="3003" y="4271"/>
                    <a:pt x="3770" y="5004"/>
                    <a:pt x="4470" y="5838"/>
                  </a:cubicBezTo>
                  <a:cubicBezTo>
                    <a:pt x="4470" y="5838"/>
                    <a:pt x="3536" y="3337"/>
                    <a:pt x="2135" y="2136"/>
                  </a:cubicBezTo>
                  <a:cubicBezTo>
                    <a:pt x="1368" y="1502"/>
                    <a:pt x="668" y="768"/>
                    <a:pt x="1" y="1"/>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7"/>
            <p:cNvSpPr/>
            <p:nvPr/>
          </p:nvSpPr>
          <p:spPr>
            <a:xfrm>
              <a:off x="3822900" y="1649950"/>
              <a:ext cx="429500" cy="796425"/>
            </a:xfrm>
            <a:custGeom>
              <a:avLst/>
              <a:gdLst/>
              <a:ahLst/>
              <a:cxnLst/>
              <a:rect l="l" t="t" r="r" b="b"/>
              <a:pathLst>
                <a:path w="17180" h="31857" fill="none" extrusionOk="0">
                  <a:moveTo>
                    <a:pt x="2702" y="1"/>
                  </a:moveTo>
                  <a:cubicBezTo>
                    <a:pt x="2702" y="1"/>
                    <a:pt x="5304" y="2269"/>
                    <a:pt x="6105" y="3770"/>
                  </a:cubicBezTo>
                  <a:cubicBezTo>
                    <a:pt x="6872" y="5271"/>
                    <a:pt x="17179" y="26253"/>
                    <a:pt x="17113" y="27687"/>
                  </a:cubicBezTo>
                  <a:cubicBezTo>
                    <a:pt x="17079" y="29122"/>
                    <a:pt x="15545" y="31857"/>
                    <a:pt x="12876" y="31857"/>
                  </a:cubicBezTo>
                  <a:cubicBezTo>
                    <a:pt x="10174" y="31857"/>
                    <a:pt x="1" y="15512"/>
                    <a:pt x="1" y="15512"/>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7"/>
            <p:cNvSpPr/>
            <p:nvPr/>
          </p:nvSpPr>
          <p:spPr>
            <a:xfrm>
              <a:off x="3822900" y="1867600"/>
              <a:ext cx="407825" cy="450350"/>
            </a:xfrm>
            <a:custGeom>
              <a:avLst/>
              <a:gdLst/>
              <a:ahLst/>
              <a:cxnLst/>
              <a:rect l="l" t="t" r="r" b="b"/>
              <a:pathLst>
                <a:path w="16313" h="18014" extrusionOk="0">
                  <a:moveTo>
                    <a:pt x="3636" y="1"/>
                  </a:moveTo>
                  <a:lnTo>
                    <a:pt x="501" y="4071"/>
                  </a:lnTo>
                  <a:lnTo>
                    <a:pt x="1" y="6806"/>
                  </a:lnTo>
                  <a:cubicBezTo>
                    <a:pt x="1" y="6806"/>
                    <a:pt x="4003" y="13210"/>
                    <a:pt x="7639" y="18014"/>
                  </a:cubicBezTo>
                  <a:cubicBezTo>
                    <a:pt x="10241" y="17180"/>
                    <a:pt x="14144" y="15912"/>
                    <a:pt x="15011" y="15379"/>
                  </a:cubicBezTo>
                  <a:cubicBezTo>
                    <a:pt x="16312" y="14611"/>
                    <a:pt x="9607" y="13677"/>
                    <a:pt x="9240" y="13244"/>
                  </a:cubicBezTo>
                  <a:cubicBezTo>
                    <a:pt x="8907" y="12810"/>
                    <a:pt x="6338" y="8674"/>
                    <a:pt x="6072" y="7139"/>
                  </a:cubicBezTo>
                  <a:cubicBezTo>
                    <a:pt x="5805" y="5605"/>
                    <a:pt x="6472" y="3604"/>
                    <a:pt x="6472" y="2569"/>
                  </a:cubicBezTo>
                  <a:cubicBezTo>
                    <a:pt x="6472" y="2409"/>
                    <a:pt x="6432" y="2341"/>
                    <a:pt x="6365" y="2341"/>
                  </a:cubicBezTo>
                  <a:cubicBezTo>
                    <a:pt x="6025" y="2341"/>
                    <a:pt x="4979" y="4065"/>
                    <a:pt x="4796" y="4065"/>
                  </a:cubicBezTo>
                  <a:cubicBezTo>
                    <a:pt x="4783" y="4065"/>
                    <a:pt x="4774" y="4056"/>
                    <a:pt x="4771" y="4037"/>
                  </a:cubicBezTo>
                  <a:cubicBezTo>
                    <a:pt x="4671" y="3704"/>
                    <a:pt x="3636" y="1"/>
                    <a:pt x="3636" y="1"/>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7"/>
            <p:cNvSpPr/>
            <p:nvPr/>
          </p:nvSpPr>
          <p:spPr>
            <a:xfrm>
              <a:off x="3139075" y="1579075"/>
              <a:ext cx="773075" cy="1024375"/>
            </a:xfrm>
            <a:custGeom>
              <a:avLst/>
              <a:gdLst/>
              <a:ahLst/>
              <a:cxnLst/>
              <a:rect l="l" t="t" r="r" b="b"/>
              <a:pathLst>
                <a:path w="30923" h="40975" extrusionOk="0">
                  <a:moveTo>
                    <a:pt x="17480" y="0"/>
                  </a:moveTo>
                  <a:cubicBezTo>
                    <a:pt x="16279" y="267"/>
                    <a:pt x="15045" y="467"/>
                    <a:pt x="13844" y="601"/>
                  </a:cubicBezTo>
                  <a:cubicBezTo>
                    <a:pt x="12410" y="668"/>
                    <a:pt x="1368" y="3770"/>
                    <a:pt x="468" y="6972"/>
                  </a:cubicBezTo>
                  <a:cubicBezTo>
                    <a:pt x="1" y="8540"/>
                    <a:pt x="5571" y="22316"/>
                    <a:pt x="5771" y="29722"/>
                  </a:cubicBezTo>
                  <a:cubicBezTo>
                    <a:pt x="5972" y="37227"/>
                    <a:pt x="6505" y="38228"/>
                    <a:pt x="6505" y="38228"/>
                  </a:cubicBezTo>
                  <a:cubicBezTo>
                    <a:pt x="11298" y="40277"/>
                    <a:pt x="15240" y="40974"/>
                    <a:pt x="18386" y="40974"/>
                  </a:cubicBezTo>
                  <a:cubicBezTo>
                    <a:pt x="25069" y="40974"/>
                    <a:pt x="28154" y="37827"/>
                    <a:pt x="28154" y="37827"/>
                  </a:cubicBezTo>
                  <a:cubicBezTo>
                    <a:pt x="28154" y="37827"/>
                    <a:pt x="30723" y="16279"/>
                    <a:pt x="30823" y="12776"/>
                  </a:cubicBezTo>
                  <a:cubicBezTo>
                    <a:pt x="30923" y="9307"/>
                    <a:pt x="30055" y="2836"/>
                    <a:pt x="30055" y="2836"/>
                  </a:cubicBezTo>
                  <a:lnTo>
                    <a:pt x="17480"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7"/>
            <p:cNvSpPr/>
            <p:nvPr/>
          </p:nvSpPr>
          <p:spPr>
            <a:xfrm>
              <a:off x="3315875" y="1863450"/>
              <a:ext cx="574600" cy="660500"/>
            </a:xfrm>
            <a:custGeom>
              <a:avLst/>
              <a:gdLst/>
              <a:ahLst/>
              <a:cxnLst/>
              <a:rect l="l" t="t" r="r" b="b"/>
              <a:pathLst>
                <a:path w="22984" h="26420" extrusionOk="0">
                  <a:moveTo>
                    <a:pt x="2002" y="0"/>
                  </a:moveTo>
                  <a:lnTo>
                    <a:pt x="0" y="21883"/>
                  </a:lnTo>
                  <a:lnTo>
                    <a:pt x="11542" y="26419"/>
                  </a:lnTo>
                  <a:lnTo>
                    <a:pt x="17346" y="25452"/>
                  </a:lnTo>
                  <a:lnTo>
                    <a:pt x="22983" y="2602"/>
                  </a:lnTo>
                  <a:lnTo>
                    <a:pt x="15111" y="6138"/>
                  </a:lnTo>
                  <a:lnTo>
                    <a:pt x="2002" y="0"/>
                  </a:ln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7"/>
            <p:cNvSpPr/>
            <p:nvPr/>
          </p:nvSpPr>
          <p:spPr>
            <a:xfrm>
              <a:off x="3146575" y="1579900"/>
              <a:ext cx="751400" cy="296075"/>
            </a:xfrm>
            <a:custGeom>
              <a:avLst/>
              <a:gdLst/>
              <a:ahLst/>
              <a:cxnLst/>
              <a:rect l="l" t="t" r="r" b="b"/>
              <a:pathLst>
                <a:path w="30056" h="11843" extrusionOk="0">
                  <a:moveTo>
                    <a:pt x="17146" y="1"/>
                  </a:moveTo>
                  <a:cubicBezTo>
                    <a:pt x="15979" y="268"/>
                    <a:pt x="14745" y="468"/>
                    <a:pt x="13544" y="568"/>
                  </a:cubicBezTo>
                  <a:cubicBezTo>
                    <a:pt x="12076" y="668"/>
                    <a:pt x="1068" y="3770"/>
                    <a:pt x="168" y="6972"/>
                  </a:cubicBezTo>
                  <a:cubicBezTo>
                    <a:pt x="1" y="7506"/>
                    <a:pt x="535" y="9341"/>
                    <a:pt x="1268" y="11843"/>
                  </a:cubicBezTo>
                  <a:cubicBezTo>
                    <a:pt x="2369" y="9007"/>
                    <a:pt x="3370" y="6672"/>
                    <a:pt x="3704" y="6339"/>
                  </a:cubicBezTo>
                  <a:cubicBezTo>
                    <a:pt x="4471" y="5605"/>
                    <a:pt x="12043" y="3637"/>
                    <a:pt x="12043" y="3637"/>
                  </a:cubicBezTo>
                  <a:lnTo>
                    <a:pt x="21716" y="3770"/>
                  </a:lnTo>
                  <a:cubicBezTo>
                    <a:pt x="22250" y="3770"/>
                    <a:pt x="27220" y="4737"/>
                    <a:pt x="30056" y="5338"/>
                  </a:cubicBezTo>
                  <a:cubicBezTo>
                    <a:pt x="29889" y="3837"/>
                    <a:pt x="29755" y="2836"/>
                    <a:pt x="29755" y="2836"/>
                  </a:cubicBezTo>
                  <a:lnTo>
                    <a:pt x="17146" y="1"/>
                  </a:ln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7"/>
            <p:cNvSpPr/>
            <p:nvPr/>
          </p:nvSpPr>
          <p:spPr>
            <a:xfrm>
              <a:off x="3508500" y="1637450"/>
              <a:ext cx="204350" cy="963200"/>
            </a:xfrm>
            <a:custGeom>
              <a:avLst/>
              <a:gdLst/>
              <a:ahLst/>
              <a:cxnLst/>
              <a:rect l="l" t="t" r="r" b="b"/>
              <a:pathLst>
                <a:path w="8174" h="38528" extrusionOk="0">
                  <a:moveTo>
                    <a:pt x="2236" y="0"/>
                  </a:moveTo>
                  <a:lnTo>
                    <a:pt x="1" y="4237"/>
                  </a:lnTo>
                  <a:lnTo>
                    <a:pt x="3503" y="8306"/>
                  </a:lnTo>
                  <a:lnTo>
                    <a:pt x="2770" y="35492"/>
                  </a:lnTo>
                  <a:lnTo>
                    <a:pt x="5405" y="38528"/>
                  </a:lnTo>
                  <a:lnTo>
                    <a:pt x="8173" y="34792"/>
                  </a:lnTo>
                  <a:lnTo>
                    <a:pt x="4371" y="7973"/>
                  </a:lnTo>
                  <a:lnTo>
                    <a:pt x="6105" y="4103"/>
                  </a:lnTo>
                  <a:lnTo>
                    <a:pt x="2236"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7"/>
            <p:cNvSpPr/>
            <p:nvPr/>
          </p:nvSpPr>
          <p:spPr>
            <a:xfrm>
              <a:off x="3368400" y="1926825"/>
              <a:ext cx="627975" cy="633800"/>
            </a:xfrm>
            <a:custGeom>
              <a:avLst/>
              <a:gdLst/>
              <a:ahLst/>
              <a:cxnLst/>
              <a:rect l="l" t="t" r="r" b="b"/>
              <a:pathLst>
                <a:path w="25119" h="25352" extrusionOk="0">
                  <a:moveTo>
                    <a:pt x="2069" y="0"/>
                  </a:moveTo>
                  <a:lnTo>
                    <a:pt x="1" y="19181"/>
                  </a:lnTo>
                  <a:lnTo>
                    <a:pt x="12843" y="25352"/>
                  </a:lnTo>
                  <a:lnTo>
                    <a:pt x="22584" y="19514"/>
                  </a:lnTo>
                  <a:lnTo>
                    <a:pt x="25119" y="1201"/>
                  </a:lnTo>
                  <a:lnTo>
                    <a:pt x="25119" y="1201"/>
                  </a:lnTo>
                  <a:lnTo>
                    <a:pt x="15045" y="6805"/>
                  </a:lnTo>
                  <a:lnTo>
                    <a:pt x="2069" y="0"/>
                  </a:ln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7"/>
            <p:cNvSpPr/>
            <p:nvPr/>
          </p:nvSpPr>
          <p:spPr>
            <a:xfrm>
              <a:off x="3734500" y="2126975"/>
              <a:ext cx="10025" cy="77575"/>
            </a:xfrm>
            <a:custGeom>
              <a:avLst/>
              <a:gdLst/>
              <a:ahLst/>
              <a:cxnLst/>
              <a:rect l="l" t="t" r="r" b="b"/>
              <a:pathLst>
                <a:path w="401" h="3103" fill="none" extrusionOk="0">
                  <a:moveTo>
                    <a:pt x="1" y="3102"/>
                  </a:moveTo>
                  <a:lnTo>
                    <a:pt x="401" y="0"/>
                  </a:lnTo>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7"/>
            <p:cNvSpPr/>
            <p:nvPr/>
          </p:nvSpPr>
          <p:spPr>
            <a:xfrm>
              <a:off x="3689475" y="2246225"/>
              <a:ext cx="40050" cy="314400"/>
            </a:xfrm>
            <a:custGeom>
              <a:avLst/>
              <a:gdLst/>
              <a:ahLst/>
              <a:cxnLst/>
              <a:rect l="l" t="t" r="r" b="b"/>
              <a:pathLst>
                <a:path w="1602" h="12576" fill="none" extrusionOk="0">
                  <a:moveTo>
                    <a:pt x="0" y="12576"/>
                  </a:moveTo>
                  <a:lnTo>
                    <a:pt x="1602" y="0"/>
                  </a:lnTo>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7"/>
            <p:cNvSpPr/>
            <p:nvPr/>
          </p:nvSpPr>
          <p:spPr>
            <a:xfrm>
              <a:off x="3389250" y="1544925"/>
              <a:ext cx="369475" cy="290200"/>
            </a:xfrm>
            <a:custGeom>
              <a:avLst/>
              <a:gdLst/>
              <a:ahLst/>
              <a:cxnLst/>
              <a:rect l="l" t="t" r="r" b="b"/>
              <a:pathLst>
                <a:path w="14779" h="11608" extrusionOk="0">
                  <a:moveTo>
                    <a:pt x="6131" y="0"/>
                  </a:moveTo>
                  <a:cubicBezTo>
                    <a:pt x="4451" y="0"/>
                    <a:pt x="2396" y="442"/>
                    <a:pt x="1535" y="2400"/>
                  </a:cubicBezTo>
                  <a:cubicBezTo>
                    <a:pt x="1" y="5970"/>
                    <a:pt x="3804" y="11607"/>
                    <a:pt x="3804" y="11607"/>
                  </a:cubicBezTo>
                  <a:lnTo>
                    <a:pt x="7940" y="7304"/>
                  </a:lnTo>
                  <a:lnTo>
                    <a:pt x="14778" y="9239"/>
                  </a:lnTo>
                  <a:cubicBezTo>
                    <a:pt x="14778" y="9239"/>
                    <a:pt x="12877" y="3301"/>
                    <a:pt x="11909" y="1800"/>
                  </a:cubicBezTo>
                  <a:cubicBezTo>
                    <a:pt x="10909" y="299"/>
                    <a:pt x="8640" y="299"/>
                    <a:pt x="8640" y="299"/>
                  </a:cubicBezTo>
                  <a:cubicBezTo>
                    <a:pt x="8640" y="299"/>
                    <a:pt x="7513" y="0"/>
                    <a:pt x="6131"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7"/>
            <p:cNvSpPr/>
            <p:nvPr/>
          </p:nvSpPr>
          <p:spPr>
            <a:xfrm>
              <a:off x="3415100" y="1544825"/>
              <a:ext cx="288575" cy="156025"/>
            </a:xfrm>
            <a:custGeom>
              <a:avLst/>
              <a:gdLst/>
              <a:ahLst/>
              <a:cxnLst/>
              <a:rect l="l" t="t" r="r" b="b"/>
              <a:pathLst>
                <a:path w="11543" h="6241" extrusionOk="0">
                  <a:moveTo>
                    <a:pt x="5076" y="1"/>
                  </a:moveTo>
                  <a:cubicBezTo>
                    <a:pt x="3400" y="1"/>
                    <a:pt x="1358" y="439"/>
                    <a:pt x="501" y="2371"/>
                  </a:cubicBezTo>
                  <a:cubicBezTo>
                    <a:pt x="1" y="3539"/>
                    <a:pt x="101" y="4906"/>
                    <a:pt x="368" y="6241"/>
                  </a:cubicBezTo>
                  <a:cubicBezTo>
                    <a:pt x="668" y="5540"/>
                    <a:pt x="1268" y="4106"/>
                    <a:pt x="2036" y="3305"/>
                  </a:cubicBezTo>
                  <a:cubicBezTo>
                    <a:pt x="2425" y="2928"/>
                    <a:pt x="2690" y="2808"/>
                    <a:pt x="2870" y="2808"/>
                  </a:cubicBezTo>
                  <a:cubicBezTo>
                    <a:pt x="3183" y="2808"/>
                    <a:pt x="3237" y="3172"/>
                    <a:pt x="3237" y="3172"/>
                  </a:cubicBezTo>
                  <a:lnTo>
                    <a:pt x="9174" y="2705"/>
                  </a:lnTo>
                  <a:cubicBezTo>
                    <a:pt x="9941" y="2905"/>
                    <a:pt x="10742" y="3072"/>
                    <a:pt x="11542" y="3205"/>
                  </a:cubicBezTo>
                  <a:cubicBezTo>
                    <a:pt x="11342" y="2705"/>
                    <a:pt x="11109" y="2238"/>
                    <a:pt x="10875" y="1804"/>
                  </a:cubicBezTo>
                  <a:cubicBezTo>
                    <a:pt x="9916" y="334"/>
                    <a:pt x="7793" y="303"/>
                    <a:pt x="7618" y="303"/>
                  </a:cubicBezTo>
                  <a:cubicBezTo>
                    <a:pt x="7610" y="303"/>
                    <a:pt x="7606" y="303"/>
                    <a:pt x="7606" y="303"/>
                  </a:cubicBezTo>
                  <a:cubicBezTo>
                    <a:pt x="7606" y="303"/>
                    <a:pt x="6467" y="1"/>
                    <a:pt x="5076" y="1"/>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7"/>
            <p:cNvSpPr/>
            <p:nvPr/>
          </p:nvSpPr>
          <p:spPr>
            <a:xfrm>
              <a:off x="3470975" y="1465650"/>
              <a:ext cx="168475" cy="260350"/>
            </a:xfrm>
            <a:custGeom>
              <a:avLst/>
              <a:gdLst/>
              <a:ahLst/>
              <a:cxnLst/>
              <a:rect l="l" t="t" r="r" b="b"/>
              <a:pathLst>
                <a:path w="6739" h="10414" extrusionOk="0">
                  <a:moveTo>
                    <a:pt x="6339" y="1"/>
                  </a:moveTo>
                  <a:lnTo>
                    <a:pt x="6339" y="1"/>
                  </a:lnTo>
                  <a:cubicBezTo>
                    <a:pt x="6153" y="687"/>
                    <a:pt x="4962" y="883"/>
                    <a:pt x="3662" y="883"/>
                  </a:cubicBezTo>
                  <a:cubicBezTo>
                    <a:pt x="1929" y="883"/>
                    <a:pt x="1" y="535"/>
                    <a:pt x="1" y="535"/>
                  </a:cubicBezTo>
                  <a:lnTo>
                    <a:pt x="1" y="535"/>
                  </a:lnTo>
                  <a:lnTo>
                    <a:pt x="1002" y="6372"/>
                  </a:lnTo>
                  <a:cubicBezTo>
                    <a:pt x="1002" y="6372"/>
                    <a:pt x="1936" y="8507"/>
                    <a:pt x="2769" y="9474"/>
                  </a:cubicBezTo>
                  <a:cubicBezTo>
                    <a:pt x="3235" y="9996"/>
                    <a:pt x="3794" y="10413"/>
                    <a:pt x="4372" y="10413"/>
                  </a:cubicBezTo>
                  <a:cubicBezTo>
                    <a:pt x="4828" y="10413"/>
                    <a:pt x="5296" y="10152"/>
                    <a:pt x="5738" y="9474"/>
                  </a:cubicBezTo>
                  <a:cubicBezTo>
                    <a:pt x="6739" y="7907"/>
                    <a:pt x="6339" y="2"/>
                    <a:pt x="6339"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7"/>
            <p:cNvSpPr/>
            <p:nvPr/>
          </p:nvSpPr>
          <p:spPr>
            <a:xfrm>
              <a:off x="3473475" y="1488850"/>
              <a:ext cx="156825" cy="213675"/>
            </a:xfrm>
            <a:custGeom>
              <a:avLst/>
              <a:gdLst/>
              <a:ahLst/>
              <a:cxnLst/>
              <a:rect l="l" t="t" r="r" b="b"/>
              <a:pathLst>
                <a:path w="6273" h="8547" extrusionOk="0">
                  <a:moveTo>
                    <a:pt x="1606" y="0"/>
                  </a:moveTo>
                  <a:cubicBezTo>
                    <a:pt x="1277" y="0"/>
                    <a:pt x="941" y="44"/>
                    <a:pt x="601" y="140"/>
                  </a:cubicBezTo>
                  <a:cubicBezTo>
                    <a:pt x="401" y="174"/>
                    <a:pt x="168" y="240"/>
                    <a:pt x="1" y="307"/>
                  </a:cubicBezTo>
                  <a:lnTo>
                    <a:pt x="902" y="5444"/>
                  </a:lnTo>
                  <a:cubicBezTo>
                    <a:pt x="902" y="5444"/>
                    <a:pt x="1836" y="7579"/>
                    <a:pt x="2669" y="8546"/>
                  </a:cubicBezTo>
                  <a:lnTo>
                    <a:pt x="1836" y="4810"/>
                  </a:lnTo>
                  <a:lnTo>
                    <a:pt x="1836" y="4810"/>
                  </a:lnTo>
                  <a:cubicBezTo>
                    <a:pt x="2295" y="5270"/>
                    <a:pt x="2891" y="5514"/>
                    <a:pt x="3519" y="5514"/>
                  </a:cubicBezTo>
                  <a:cubicBezTo>
                    <a:pt x="3712" y="5514"/>
                    <a:pt x="3908" y="5491"/>
                    <a:pt x="4104" y="5444"/>
                  </a:cubicBezTo>
                  <a:cubicBezTo>
                    <a:pt x="4971" y="5177"/>
                    <a:pt x="5705" y="4677"/>
                    <a:pt x="6272" y="3976"/>
                  </a:cubicBezTo>
                  <a:lnTo>
                    <a:pt x="6272" y="2675"/>
                  </a:lnTo>
                  <a:cubicBezTo>
                    <a:pt x="5438" y="1697"/>
                    <a:pt x="3661" y="0"/>
                    <a:pt x="1606" y="0"/>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7"/>
            <p:cNvSpPr/>
            <p:nvPr/>
          </p:nvSpPr>
          <p:spPr>
            <a:xfrm>
              <a:off x="3681025" y="1283775"/>
              <a:ext cx="65050" cy="123225"/>
            </a:xfrm>
            <a:custGeom>
              <a:avLst/>
              <a:gdLst/>
              <a:ahLst/>
              <a:cxnLst/>
              <a:rect l="l" t="t" r="r" b="b"/>
              <a:pathLst>
                <a:path w="2602" h="4929" extrusionOk="0">
                  <a:moveTo>
                    <a:pt x="1338" y="1"/>
                  </a:moveTo>
                  <a:cubicBezTo>
                    <a:pt x="1013" y="1"/>
                    <a:pt x="0" y="4161"/>
                    <a:pt x="705" y="4774"/>
                  </a:cubicBezTo>
                  <a:cubicBezTo>
                    <a:pt x="826" y="4879"/>
                    <a:pt x="957" y="4928"/>
                    <a:pt x="1090" y="4928"/>
                  </a:cubicBezTo>
                  <a:cubicBezTo>
                    <a:pt x="1802" y="4928"/>
                    <a:pt x="2601" y="3540"/>
                    <a:pt x="2573" y="1939"/>
                  </a:cubicBezTo>
                  <a:cubicBezTo>
                    <a:pt x="2573" y="162"/>
                    <a:pt x="1554" y="104"/>
                    <a:pt x="1420" y="104"/>
                  </a:cubicBezTo>
                  <a:cubicBezTo>
                    <a:pt x="1411" y="104"/>
                    <a:pt x="1406" y="104"/>
                    <a:pt x="1406" y="104"/>
                  </a:cubicBezTo>
                  <a:cubicBezTo>
                    <a:pt x="1390" y="33"/>
                    <a:pt x="1366" y="1"/>
                    <a:pt x="1338"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7"/>
            <p:cNvSpPr/>
            <p:nvPr/>
          </p:nvSpPr>
          <p:spPr>
            <a:xfrm>
              <a:off x="3335050" y="1033475"/>
              <a:ext cx="395375" cy="563350"/>
            </a:xfrm>
            <a:custGeom>
              <a:avLst/>
              <a:gdLst/>
              <a:ahLst/>
              <a:cxnLst/>
              <a:rect l="l" t="t" r="r" b="b"/>
              <a:pathLst>
                <a:path w="15815" h="22534" extrusionOk="0">
                  <a:moveTo>
                    <a:pt x="9566" y="0"/>
                  </a:moveTo>
                  <a:cubicBezTo>
                    <a:pt x="8892" y="0"/>
                    <a:pt x="8170" y="95"/>
                    <a:pt x="7406" y="276"/>
                  </a:cubicBezTo>
                  <a:cubicBezTo>
                    <a:pt x="2202" y="1476"/>
                    <a:pt x="835" y="4846"/>
                    <a:pt x="868" y="7881"/>
                  </a:cubicBezTo>
                  <a:cubicBezTo>
                    <a:pt x="868" y="9049"/>
                    <a:pt x="1402" y="11083"/>
                    <a:pt x="2102" y="13185"/>
                  </a:cubicBezTo>
                  <a:lnTo>
                    <a:pt x="2035" y="12985"/>
                  </a:lnTo>
                  <a:cubicBezTo>
                    <a:pt x="2035" y="12985"/>
                    <a:pt x="1111" y="11392"/>
                    <a:pt x="576" y="11392"/>
                  </a:cubicBezTo>
                  <a:cubicBezTo>
                    <a:pt x="415" y="11392"/>
                    <a:pt x="288" y="11538"/>
                    <a:pt x="234" y="11917"/>
                  </a:cubicBezTo>
                  <a:cubicBezTo>
                    <a:pt x="1" y="13552"/>
                    <a:pt x="1535" y="15253"/>
                    <a:pt x="2069" y="15787"/>
                  </a:cubicBezTo>
                  <a:cubicBezTo>
                    <a:pt x="2215" y="15933"/>
                    <a:pt x="2423" y="16010"/>
                    <a:pt x="2629" y="16010"/>
                  </a:cubicBezTo>
                  <a:cubicBezTo>
                    <a:pt x="2799" y="16010"/>
                    <a:pt x="2968" y="15959"/>
                    <a:pt x="3103" y="15853"/>
                  </a:cubicBezTo>
                  <a:cubicBezTo>
                    <a:pt x="4137" y="18355"/>
                    <a:pt x="5304" y="20590"/>
                    <a:pt x="6072" y="21191"/>
                  </a:cubicBezTo>
                  <a:cubicBezTo>
                    <a:pt x="7037" y="21978"/>
                    <a:pt x="8223" y="22534"/>
                    <a:pt x="9410" y="22534"/>
                  </a:cubicBezTo>
                  <a:cubicBezTo>
                    <a:pt x="10233" y="22534"/>
                    <a:pt x="11058" y="22266"/>
                    <a:pt x="11809" y="21624"/>
                  </a:cubicBezTo>
                  <a:cubicBezTo>
                    <a:pt x="13644" y="20023"/>
                    <a:pt x="15445" y="10983"/>
                    <a:pt x="15445" y="10983"/>
                  </a:cubicBezTo>
                  <a:cubicBezTo>
                    <a:pt x="15815" y="3185"/>
                    <a:pt x="13489" y="0"/>
                    <a:pt x="95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7"/>
            <p:cNvSpPr/>
            <p:nvPr/>
          </p:nvSpPr>
          <p:spPr>
            <a:xfrm>
              <a:off x="3335050" y="1033525"/>
              <a:ext cx="395525" cy="530550"/>
            </a:xfrm>
            <a:custGeom>
              <a:avLst/>
              <a:gdLst/>
              <a:ahLst/>
              <a:cxnLst/>
              <a:rect l="l" t="t" r="r" b="b"/>
              <a:pathLst>
                <a:path w="15821" h="21222" extrusionOk="0">
                  <a:moveTo>
                    <a:pt x="9553" y="0"/>
                  </a:moveTo>
                  <a:cubicBezTo>
                    <a:pt x="8882" y="0"/>
                    <a:pt x="8165" y="94"/>
                    <a:pt x="7406" y="274"/>
                  </a:cubicBezTo>
                  <a:cubicBezTo>
                    <a:pt x="2202" y="1508"/>
                    <a:pt x="835" y="4877"/>
                    <a:pt x="868" y="7912"/>
                  </a:cubicBezTo>
                  <a:cubicBezTo>
                    <a:pt x="868" y="9080"/>
                    <a:pt x="1402" y="11081"/>
                    <a:pt x="2102" y="13216"/>
                  </a:cubicBezTo>
                  <a:lnTo>
                    <a:pt x="2035" y="13016"/>
                  </a:lnTo>
                  <a:cubicBezTo>
                    <a:pt x="2035" y="13016"/>
                    <a:pt x="1106" y="11395"/>
                    <a:pt x="572" y="11395"/>
                  </a:cubicBezTo>
                  <a:cubicBezTo>
                    <a:pt x="412" y="11395"/>
                    <a:pt x="288" y="11539"/>
                    <a:pt x="234" y="11915"/>
                  </a:cubicBezTo>
                  <a:cubicBezTo>
                    <a:pt x="1" y="13550"/>
                    <a:pt x="1535" y="15251"/>
                    <a:pt x="2069" y="15818"/>
                  </a:cubicBezTo>
                  <a:cubicBezTo>
                    <a:pt x="2207" y="15956"/>
                    <a:pt x="2398" y="16023"/>
                    <a:pt x="2592" y="16023"/>
                  </a:cubicBezTo>
                  <a:cubicBezTo>
                    <a:pt x="2774" y="16023"/>
                    <a:pt x="2958" y="15964"/>
                    <a:pt x="3103" y="15851"/>
                  </a:cubicBezTo>
                  <a:cubicBezTo>
                    <a:pt x="4137" y="18353"/>
                    <a:pt x="5304" y="20622"/>
                    <a:pt x="6072" y="21222"/>
                  </a:cubicBezTo>
                  <a:cubicBezTo>
                    <a:pt x="6072" y="21222"/>
                    <a:pt x="4337" y="17286"/>
                    <a:pt x="3703" y="15651"/>
                  </a:cubicBezTo>
                  <a:cubicBezTo>
                    <a:pt x="3103" y="13983"/>
                    <a:pt x="3270" y="11081"/>
                    <a:pt x="4637" y="9881"/>
                  </a:cubicBezTo>
                  <a:cubicBezTo>
                    <a:pt x="4637" y="9881"/>
                    <a:pt x="6439" y="8379"/>
                    <a:pt x="8273" y="8379"/>
                  </a:cubicBezTo>
                  <a:cubicBezTo>
                    <a:pt x="10108" y="8379"/>
                    <a:pt x="13877" y="10047"/>
                    <a:pt x="14344" y="11382"/>
                  </a:cubicBezTo>
                  <a:cubicBezTo>
                    <a:pt x="14611" y="12216"/>
                    <a:pt x="14277" y="14917"/>
                    <a:pt x="13977" y="16952"/>
                  </a:cubicBezTo>
                  <a:cubicBezTo>
                    <a:pt x="14845" y="14084"/>
                    <a:pt x="15478" y="11015"/>
                    <a:pt x="15478" y="11015"/>
                  </a:cubicBezTo>
                  <a:cubicBezTo>
                    <a:pt x="15820" y="3207"/>
                    <a:pt x="13485" y="0"/>
                    <a:pt x="9553" y="0"/>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7"/>
            <p:cNvSpPr/>
            <p:nvPr/>
          </p:nvSpPr>
          <p:spPr>
            <a:xfrm>
              <a:off x="3335050" y="1009500"/>
              <a:ext cx="396975" cy="603800"/>
            </a:xfrm>
            <a:custGeom>
              <a:avLst/>
              <a:gdLst/>
              <a:ahLst/>
              <a:cxnLst/>
              <a:rect l="l" t="t" r="r" b="b"/>
              <a:pathLst>
                <a:path w="15879" h="24152" fill="none" extrusionOk="0">
                  <a:moveTo>
                    <a:pt x="7406" y="1235"/>
                  </a:moveTo>
                  <a:cubicBezTo>
                    <a:pt x="2202" y="2435"/>
                    <a:pt x="835" y="5805"/>
                    <a:pt x="868" y="8840"/>
                  </a:cubicBezTo>
                  <a:cubicBezTo>
                    <a:pt x="868" y="10008"/>
                    <a:pt x="1402" y="12042"/>
                    <a:pt x="2102" y="14144"/>
                  </a:cubicBezTo>
                  <a:lnTo>
                    <a:pt x="2035" y="13944"/>
                  </a:lnTo>
                  <a:cubicBezTo>
                    <a:pt x="2035" y="13944"/>
                    <a:pt x="468" y="11242"/>
                    <a:pt x="234" y="12876"/>
                  </a:cubicBezTo>
                  <a:cubicBezTo>
                    <a:pt x="1" y="14511"/>
                    <a:pt x="1535" y="16212"/>
                    <a:pt x="2069" y="16746"/>
                  </a:cubicBezTo>
                  <a:cubicBezTo>
                    <a:pt x="2336" y="17013"/>
                    <a:pt x="2803" y="17046"/>
                    <a:pt x="3103" y="16812"/>
                  </a:cubicBezTo>
                  <a:cubicBezTo>
                    <a:pt x="4137" y="19314"/>
                    <a:pt x="5304" y="21549"/>
                    <a:pt x="6072" y="22150"/>
                  </a:cubicBezTo>
                  <a:cubicBezTo>
                    <a:pt x="7706" y="23484"/>
                    <a:pt x="9974" y="24151"/>
                    <a:pt x="11809" y="22583"/>
                  </a:cubicBezTo>
                  <a:cubicBezTo>
                    <a:pt x="13644" y="20982"/>
                    <a:pt x="15445" y="11942"/>
                    <a:pt x="15445" y="11942"/>
                  </a:cubicBezTo>
                  <a:cubicBezTo>
                    <a:pt x="15879" y="2802"/>
                    <a:pt x="12610" y="0"/>
                    <a:pt x="7406" y="1235"/>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7"/>
            <p:cNvSpPr/>
            <p:nvPr/>
          </p:nvSpPr>
          <p:spPr>
            <a:xfrm>
              <a:off x="3611925" y="1374750"/>
              <a:ext cx="60900" cy="25875"/>
            </a:xfrm>
            <a:custGeom>
              <a:avLst/>
              <a:gdLst/>
              <a:ahLst/>
              <a:cxnLst/>
              <a:rect l="l" t="t" r="r" b="b"/>
              <a:pathLst>
                <a:path w="2436" h="1035" fill="none" extrusionOk="0">
                  <a:moveTo>
                    <a:pt x="2435" y="1"/>
                  </a:moveTo>
                  <a:cubicBezTo>
                    <a:pt x="1902" y="835"/>
                    <a:pt x="801" y="1035"/>
                    <a:pt x="0" y="535"/>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7"/>
            <p:cNvSpPr/>
            <p:nvPr/>
          </p:nvSpPr>
          <p:spPr>
            <a:xfrm>
              <a:off x="3472650" y="1388925"/>
              <a:ext cx="61725" cy="25900"/>
            </a:xfrm>
            <a:custGeom>
              <a:avLst/>
              <a:gdLst/>
              <a:ahLst/>
              <a:cxnLst/>
              <a:rect l="l" t="t" r="r" b="b"/>
              <a:pathLst>
                <a:path w="2469" h="1036" fill="none" extrusionOk="0">
                  <a:moveTo>
                    <a:pt x="2469" y="1"/>
                  </a:moveTo>
                  <a:cubicBezTo>
                    <a:pt x="1935" y="802"/>
                    <a:pt x="834" y="1035"/>
                    <a:pt x="1" y="50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7"/>
            <p:cNvSpPr/>
            <p:nvPr/>
          </p:nvSpPr>
          <p:spPr>
            <a:xfrm>
              <a:off x="3438450" y="1340575"/>
              <a:ext cx="102600" cy="20025"/>
            </a:xfrm>
            <a:custGeom>
              <a:avLst/>
              <a:gdLst/>
              <a:ahLst/>
              <a:cxnLst/>
              <a:rect l="l" t="t" r="r" b="b"/>
              <a:pathLst>
                <a:path w="4104" h="801" fill="none" extrusionOk="0">
                  <a:moveTo>
                    <a:pt x="4104" y="667"/>
                  </a:moveTo>
                  <a:cubicBezTo>
                    <a:pt x="3437" y="334"/>
                    <a:pt x="2703" y="100"/>
                    <a:pt x="1969" y="34"/>
                  </a:cubicBezTo>
                  <a:cubicBezTo>
                    <a:pt x="968" y="0"/>
                    <a:pt x="1" y="801"/>
                    <a:pt x="1" y="80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7"/>
            <p:cNvSpPr/>
            <p:nvPr/>
          </p:nvSpPr>
          <p:spPr>
            <a:xfrm>
              <a:off x="3541025" y="1462325"/>
              <a:ext cx="60075" cy="22550"/>
            </a:xfrm>
            <a:custGeom>
              <a:avLst/>
              <a:gdLst/>
              <a:ahLst/>
              <a:cxnLst/>
              <a:rect l="l" t="t" r="r" b="b"/>
              <a:pathLst>
                <a:path w="2403" h="902" fill="none" extrusionOk="0">
                  <a:moveTo>
                    <a:pt x="2403" y="0"/>
                  </a:moveTo>
                  <a:cubicBezTo>
                    <a:pt x="2336" y="534"/>
                    <a:pt x="1835" y="901"/>
                    <a:pt x="1302" y="834"/>
                  </a:cubicBezTo>
                  <a:cubicBezTo>
                    <a:pt x="768" y="868"/>
                    <a:pt x="268" y="567"/>
                    <a:pt x="1" y="100"/>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7"/>
            <p:cNvSpPr/>
            <p:nvPr/>
          </p:nvSpPr>
          <p:spPr>
            <a:xfrm>
              <a:off x="3522675" y="1513200"/>
              <a:ext cx="100100" cy="39050"/>
            </a:xfrm>
            <a:custGeom>
              <a:avLst/>
              <a:gdLst/>
              <a:ahLst/>
              <a:cxnLst/>
              <a:rect l="l" t="t" r="r" b="b"/>
              <a:pathLst>
                <a:path w="4004" h="1562" extrusionOk="0">
                  <a:moveTo>
                    <a:pt x="4004" y="0"/>
                  </a:moveTo>
                  <a:cubicBezTo>
                    <a:pt x="4004" y="0"/>
                    <a:pt x="2849" y="332"/>
                    <a:pt x="1619" y="332"/>
                  </a:cubicBezTo>
                  <a:cubicBezTo>
                    <a:pt x="1062" y="332"/>
                    <a:pt x="489" y="264"/>
                    <a:pt x="1" y="67"/>
                  </a:cubicBezTo>
                  <a:lnTo>
                    <a:pt x="1" y="67"/>
                  </a:lnTo>
                  <a:cubicBezTo>
                    <a:pt x="435" y="834"/>
                    <a:pt x="1135" y="1368"/>
                    <a:pt x="1969" y="1535"/>
                  </a:cubicBezTo>
                  <a:cubicBezTo>
                    <a:pt x="2031" y="1553"/>
                    <a:pt x="2094" y="1562"/>
                    <a:pt x="2158" y="1562"/>
                  </a:cubicBezTo>
                  <a:cubicBezTo>
                    <a:pt x="3021" y="1562"/>
                    <a:pt x="4004" y="0"/>
                    <a:pt x="40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7"/>
            <p:cNvSpPr/>
            <p:nvPr/>
          </p:nvSpPr>
          <p:spPr>
            <a:xfrm>
              <a:off x="3590225" y="1328050"/>
              <a:ext cx="90925" cy="56750"/>
            </a:xfrm>
            <a:custGeom>
              <a:avLst/>
              <a:gdLst/>
              <a:ahLst/>
              <a:cxnLst/>
              <a:rect l="l" t="t" r="r" b="b"/>
              <a:pathLst>
                <a:path w="3637" h="2270" fill="none" extrusionOk="0">
                  <a:moveTo>
                    <a:pt x="3637" y="68"/>
                  </a:moveTo>
                  <a:cubicBezTo>
                    <a:pt x="3637" y="68"/>
                    <a:pt x="2703" y="1"/>
                    <a:pt x="1836" y="1"/>
                  </a:cubicBezTo>
                  <a:cubicBezTo>
                    <a:pt x="1068" y="1"/>
                    <a:pt x="268" y="1035"/>
                    <a:pt x="268" y="1035"/>
                  </a:cubicBezTo>
                  <a:lnTo>
                    <a:pt x="1" y="2269"/>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7"/>
            <p:cNvSpPr/>
            <p:nvPr/>
          </p:nvSpPr>
          <p:spPr>
            <a:xfrm>
              <a:off x="3292525" y="988600"/>
              <a:ext cx="556250" cy="382850"/>
            </a:xfrm>
            <a:custGeom>
              <a:avLst/>
              <a:gdLst/>
              <a:ahLst/>
              <a:cxnLst/>
              <a:rect l="l" t="t" r="r" b="b"/>
              <a:pathLst>
                <a:path w="22250" h="15314" extrusionOk="0">
                  <a:moveTo>
                    <a:pt x="10841" y="0"/>
                  </a:moveTo>
                  <a:cubicBezTo>
                    <a:pt x="5434" y="0"/>
                    <a:pt x="4137" y="3405"/>
                    <a:pt x="4137" y="3405"/>
                  </a:cubicBezTo>
                  <a:cubicBezTo>
                    <a:pt x="4137" y="3405"/>
                    <a:pt x="3728" y="2302"/>
                    <a:pt x="3311" y="2302"/>
                  </a:cubicBezTo>
                  <a:cubicBezTo>
                    <a:pt x="3195" y="2302"/>
                    <a:pt x="3078" y="2387"/>
                    <a:pt x="2969" y="2604"/>
                  </a:cubicBezTo>
                  <a:cubicBezTo>
                    <a:pt x="2669" y="3138"/>
                    <a:pt x="2502" y="3738"/>
                    <a:pt x="2469" y="4339"/>
                  </a:cubicBezTo>
                  <a:cubicBezTo>
                    <a:pt x="2469" y="4339"/>
                    <a:pt x="1335" y="5173"/>
                    <a:pt x="834" y="5673"/>
                  </a:cubicBezTo>
                  <a:cubicBezTo>
                    <a:pt x="334" y="6174"/>
                    <a:pt x="1001" y="6707"/>
                    <a:pt x="1001" y="6707"/>
                  </a:cubicBezTo>
                  <a:cubicBezTo>
                    <a:pt x="1001" y="6707"/>
                    <a:pt x="0" y="9209"/>
                    <a:pt x="534" y="11144"/>
                  </a:cubicBezTo>
                  <a:lnTo>
                    <a:pt x="3403" y="15313"/>
                  </a:lnTo>
                  <a:cubicBezTo>
                    <a:pt x="4103" y="15280"/>
                    <a:pt x="4737" y="14947"/>
                    <a:pt x="5171" y="14346"/>
                  </a:cubicBezTo>
                  <a:cubicBezTo>
                    <a:pt x="5508" y="13901"/>
                    <a:pt x="5578" y="13012"/>
                    <a:pt x="5554" y="12181"/>
                  </a:cubicBezTo>
                  <a:lnTo>
                    <a:pt x="5554" y="12181"/>
                  </a:lnTo>
                  <a:cubicBezTo>
                    <a:pt x="5653" y="12631"/>
                    <a:pt x="5804" y="12985"/>
                    <a:pt x="6036" y="12985"/>
                  </a:cubicBezTo>
                  <a:cubicBezTo>
                    <a:pt x="6106" y="12985"/>
                    <a:pt x="6185" y="12952"/>
                    <a:pt x="6272" y="12878"/>
                  </a:cubicBezTo>
                  <a:cubicBezTo>
                    <a:pt x="7172" y="12145"/>
                    <a:pt x="5871" y="8942"/>
                    <a:pt x="5871" y="8942"/>
                  </a:cubicBezTo>
                  <a:lnTo>
                    <a:pt x="5871" y="8942"/>
                  </a:lnTo>
                  <a:lnTo>
                    <a:pt x="8006" y="9142"/>
                  </a:lnTo>
                  <a:cubicBezTo>
                    <a:pt x="9907" y="10744"/>
                    <a:pt x="11976" y="12078"/>
                    <a:pt x="14177" y="13212"/>
                  </a:cubicBezTo>
                  <a:cubicBezTo>
                    <a:pt x="14879" y="13566"/>
                    <a:pt x="15551" y="13717"/>
                    <a:pt x="16163" y="13717"/>
                  </a:cubicBezTo>
                  <a:cubicBezTo>
                    <a:pt x="18664" y="13717"/>
                    <a:pt x="20187" y="11209"/>
                    <a:pt x="18847" y="9843"/>
                  </a:cubicBezTo>
                  <a:cubicBezTo>
                    <a:pt x="18498" y="9494"/>
                    <a:pt x="18384" y="9367"/>
                    <a:pt x="18427" y="9367"/>
                  </a:cubicBezTo>
                  <a:cubicBezTo>
                    <a:pt x="18545" y="9367"/>
                    <a:pt x="19798" y="10279"/>
                    <a:pt x="20717" y="10279"/>
                  </a:cubicBezTo>
                  <a:cubicBezTo>
                    <a:pt x="21126" y="10279"/>
                    <a:pt x="21469" y="10099"/>
                    <a:pt x="21616" y="9576"/>
                  </a:cubicBezTo>
                  <a:cubicBezTo>
                    <a:pt x="22250" y="7441"/>
                    <a:pt x="16679" y="103"/>
                    <a:pt x="11075" y="2"/>
                  </a:cubicBezTo>
                  <a:cubicBezTo>
                    <a:pt x="10996" y="1"/>
                    <a:pt x="10918" y="0"/>
                    <a:pt x="108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7"/>
            <p:cNvSpPr/>
            <p:nvPr/>
          </p:nvSpPr>
          <p:spPr>
            <a:xfrm>
              <a:off x="3430125" y="1132075"/>
              <a:ext cx="248525" cy="152650"/>
            </a:xfrm>
            <a:custGeom>
              <a:avLst/>
              <a:gdLst/>
              <a:ahLst/>
              <a:cxnLst/>
              <a:rect l="l" t="t" r="r" b="b"/>
              <a:pathLst>
                <a:path w="9941" h="6106" fill="none" extrusionOk="0">
                  <a:moveTo>
                    <a:pt x="0" y="1"/>
                  </a:moveTo>
                  <a:cubicBezTo>
                    <a:pt x="0" y="1"/>
                    <a:pt x="2569" y="1936"/>
                    <a:pt x="4437" y="3670"/>
                  </a:cubicBezTo>
                  <a:cubicBezTo>
                    <a:pt x="6271" y="5438"/>
                    <a:pt x="9107" y="6105"/>
                    <a:pt x="9941" y="5738"/>
                  </a:cubicBezTo>
                </a:path>
              </a:pathLst>
            </a:custGeom>
            <a:noFill/>
            <a:ln w="50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7"/>
            <p:cNvSpPr/>
            <p:nvPr/>
          </p:nvSpPr>
          <p:spPr>
            <a:xfrm>
              <a:off x="3426775" y="1053700"/>
              <a:ext cx="201850" cy="139300"/>
            </a:xfrm>
            <a:custGeom>
              <a:avLst/>
              <a:gdLst/>
              <a:ahLst/>
              <a:cxnLst/>
              <a:rect l="l" t="t" r="r" b="b"/>
              <a:pathLst>
                <a:path w="8074" h="5572" fill="none" extrusionOk="0">
                  <a:moveTo>
                    <a:pt x="8073" y="5571"/>
                  </a:moveTo>
                  <a:cubicBezTo>
                    <a:pt x="8073" y="5571"/>
                    <a:pt x="4404" y="4737"/>
                    <a:pt x="3537" y="3136"/>
                  </a:cubicBezTo>
                  <a:cubicBezTo>
                    <a:pt x="2669" y="1535"/>
                    <a:pt x="1" y="1735"/>
                    <a:pt x="1" y="1735"/>
                  </a:cubicBezTo>
                  <a:cubicBezTo>
                    <a:pt x="1335" y="467"/>
                    <a:pt x="3270" y="0"/>
                    <a:pt x="5038" y="534"/>
                  </a:cubicBezTo>
                </a:path>
              </a:pathLst>
            </a:custGeom>
            <a:noFill/>
            <a:ln w="50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7"/>
            <p:cNvSpPr/>
            <p:nvPr/>
          </p:nvSpPr>
          <p:spPr>
            <a:xfrm>
              <a:off x="3395925" y="1152100"/>
              <a:ext cx="71750" cy="140950"/>
            </a:xfrm>
            <a:custGeom>
              <a:avLst/>
              <a:gdLst/>
              <a:ahLst/>
              <a:cxnLst/>
              <a:rect l="l" t="t" r="r" b="b"/>
              <a:pathLst>
                <a:path w="2870" h="5638" fill="none" extrusionOk="0">
                  <a:moveTo>
                    <a:pt x="1" y="1"/>
                  </a:moveTo>
                  <a:cubicBezTo>
                    <a:pt x="1" y="1"/>
                    <a:pt x="2869" y="4304"/>
                    <a:pt x="1035" y="5638"/>
                  </a:cubicBezTo>
                </a:path>
              </a:pathLst>
            </a:custGeom>
            <a:noFill/>
            <a:ln w="50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7"/>
            <p:cNvSpPr/>
            <p:nvPr/>
          </p:nvSpPr>
          <p:spPr>
            <a:xfrm>
              <a:off x="2955625" y="1753375"/>
              <a:ext cx="352775" cy="629225"/>
            </a:xfrm>
            <a:custGeom>
              <a:avLst/>
              <a:gdLst/>
              <a:ahLst/>
              <a:cxnLst/>
              <a:rect l="l" t="t" r="r" b="b"/>
              <a:pathLst>
                <a:path w="14111" h="25169" extrusionOk="0">
                  <a:moveTo>
                    <a:pt x="7806" y="0"/>
                  </a:moveTo>
                  <a:cubicBezTo>
                    <a:pt x="7806" y="0"/>
                    <a:pt x="0" y="21249"/>
                    <a:pt x="367" y="23617"/>
                  </a:cubicBezTo>
                  <a:cubicBezTo>
                    <a:pt x="555" y="24831"/>
                    <a:pt x="1717" y="25169"/>
                    <a:pt x="2979" y="25169"/>
                  </a:cubicBezTo>
                  <a:cubicBezTo>
                    <a:pt x="4179" y="25169"/>
                    <a:pt x="5471" y="24864"/>
                    <a:pt x="6104" y="24718"/>
                  </a:cubicBezTo>
                  <a:cubicBezTo>
                    <a:pt x="7405" y="24384"/>
                    <a:pt x="12376" y="16512"/>
                    <a:pt x="12409" y="14811"/>
                  </a:cubicBezTo>
                  <a:cubicBezTo>
                    <a:pt x="13043" y="14410"/>
                    <a:pt x="13476" y="13743"/>
                    <a:pt x="13610" y="12976"/>
                  </a:cubicBezTo>
                  <a:cubicBezTo>
                    <a:pt x="13910" y="11608"/>
                    <a:pt x="14110" y="6738"/>
                    <a:pt x="12142" y="3069"/>
                  </a:cubicBezTo>
                  <a:lnTo>
                    <a:pt x="780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7"/>
            <p:cNvSpPr/>
            <p:nvPr/>
          </p:nvSpPr>
          <p:spPr>
            <a:xfrm>
              <a:off x="2955625" y="1753375"/>
              <a:ext cx="255200" cy="629025"/>
            </a:xfrm>
            <a:custGeom>
              <a:avLst/>
              <a:gdLst/>
              <a:ahLst/>
              <a:cxnLst/>
              <a:rect l="l" t="t" r="r" b="b"/>
              <a:pathLst>
                <a:path w="10208" h="25161" extrusionOk="0">
                  <a:moveTo>
                    <a:pt x="7806" y="0"/>
                  </a:moveTo>
                  <a:cubicBezTo>
                    <a:pt x="7806" y="0"/>
                    <a:pt x="0" y="21249"/>
                    <a:pt x="367" y="23617"/>
                  </a:cubicBezTo>
                  <a:cubicBezTo>
                    <a:pt x="550" y="24808"/>
                    <a:pt x="1684" y="25160"/>
                    <a:pt x="2897" y="25160"/>
                  </a:cubicBezTo>
                  <a:cubicBezTo>
                    <a:pt x="3010" y="25160"/>
                    <a:pt x="3123" y="25157"/>
                    <a:pt x="3236" y="25151"/>
                  </a:cubicBezTo>
                  <a:cubicBezTo>
                    <a:pt x="4203" y="22483"/>
                    <a:pt x="4570" y="17579"/>
                    <a:pt x="5271" y="15144"/>
                  </a:cubicBezTo>
                  <a:cubicBezTo>
                    <a:pt x="6071" y="12442"/>
                    <a:pt x="8640" y="5404"/>
                    <a:pt x="10207" y="1701"/>
                  </a:cubicBezTo>
                  <a:lnTo>
                    <a:pt x="7806" y="0"/>
                  </a:ln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7"/>
            <p:cNvSpPr/>
            <p:nvPr/>
          </p:nvSpPr>
          <p:spPr>
            <a:xfrm>
              <a:off x="2955625" y="1753375"/>
              <a:ext cx="352775" cy="649650"/>
            </a:xfrm>
            <a:custGeom>
              <a:avLst/>
              <a:gdLst/>
              <a:ahLst/>
              <a:cxnLst/>
              <a:rect l="l" t="t" r="r" b="b"/>
              <a:pathLst>
                <a:path w="14111" h="25986" fill="none" extrusionOk="0">
                  <a:moveTo>
                    <a:pt x="7806" y="0"/>
                  </a:moveTo>
                  <a:cubicBezTo>
                    <a:pt x="7806" y="0"/>
                    <a:pt x="0" y="21249"/>
                    <a:pt x="367" y="23617"/>
                  </a:cubicBezTo>
                  <a:cubicBezTo>
                    <a:pt x="734" y="25985"/>
                    <a:pt x="4804" y="25018"/>
                    <a:pt x="6104" y="24718"/>
                  </a:cubicBezTo>
                  <a:cubicBezTo>
                    <a:pt x="7405" y="24384"/>
                    <a:pt x="12376" y="16512"/>
                    <a:pt x="12409" y="14811"/>
                  </a:cubicBezTo>
                  <a:cubicBezTo>
                    <a:pt x="13043" y="14410"/>
                    <a:pt x="13476" y="13743"/>
                    <a:pt x="13610" y="12976"/>
                  </a:cubicBezTo>
                  <a:cubicBezTo>
                    <a:pt x="13910" y="11608"/>
                    <a:pt x="14110" y="6738"/>
                    <a:pt x="12142" y="3069"/>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7"/>
            <p:cNvSpPr/>
            <p:nvPr/>
          </p:nvSpPr>
          <p:spPr>
            <a:xfrm>
              <a:off x="2945575" y="2276975"/>
              <a:ext cx="356150" cy="161725"/>
            </a:xfrm>
            <a:custGeom>
              <a:avLst/>
              <a:gdLst/>
              <a:ahLst/>
              <a:cxnLst/>
              <a:rect l="l" t="t" r="r" b="b"/>
              <a:pathLst>
                <a:path w="14246" h="6469" extrusionOk="0">
                  <a:moveTo>
                    <a:pt x="2698" y="0"/>
                  </a:moveTo>
                  <a:cubicBezTo>
                    <a:pt x="1422" y="0"/>
                    <a:pt x="1" y="1739"/>
                    <a:pt x="1169" y="4141"/>
                  </a:cubicBezTo>
                  <a:cubicBezTo>
                    <a:pt x="2045" y="5917"/>
                    <a:pt x="3312" y="6469"/>
                    <a:pt x="4853" y="6469"/>
                  </a:cubicBezTo>
                  <a:cubicBezTo>
                    <a:pt x="5424" y="6469"/>
                    <a:pt x="6033" y="6393"/>
                    <a:pt x="6673" y="6276"/>
                  </a:cubicBezTo>
                  <a:cubicBezTo>
                    <a:pt x="9042" y="5842"/>
                    <a:pt x="14245" y="2640"/>
                    <a:pt x="14245" y="2640"/>
                  </a:cubicBezTo>
                  <a:lnTo>
                    <a:pt x="14079" y="738"/>
                  </a:lnTo>
                  <a:cubicBezTo>
                    <a:pt x="14079" y="738"/>
                    <a:pt x="4071" y="104"/>
                    <a:pt x="2804" y="4"/>
                  </a:cubicBezTo>
                  <a:cubicBezTo>
                    <a:pt x="2769" y="2"/>
                    <a:pt x="2733" y="0"/>
                    <a:pt x="26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7"/>
            <p:cNvSpPr/>
            <p:nvPr/>
          </p:nvSpPr>
          <p:spPr>
            <a:xfrm>
              <a:off x="2945575" y="2276975"/>
              <a:ext cx="356150" cy="161725"/>
            </a:xfrm>
            <a:custGeom>
              <a:avLst/>
              <a:gdLst/>
              <a:ahLst/>
              <a:cxnLst/>
              <a:rect l="l" t="t" r="r" b="b"/>
              <a:pathLst>
                <a:path w="14246" h="6469" extrusionOk="0">
                  <a:moveTo>
                    <a:pt x="2698" y="0"/>
                  </a:moveTo>
                  <a:cubicBezTo>
                    <a:pt x="1422" y="0"/>
                    <a:pt x="1" y="1739"/>
                    <a:pt x="1169" y="4141"/>
                  </a:cubicBezTo>
                  <a:cubicBezTo>
                    <a:pt x="2045" y="5917"/>
                    <a:pt x="3312" y="6469"/>
                    <a:pt x="4853" y="6469"/>
                  </a:cubicBezTo>
                  <a:cubicBezTo>
                    <a:pt x="5424" y="6469"/>
                    <a:pt x="6033" y="6393"/>
                    <a:pt x="6673" y="6276"/>
                  </a:cubicBezTo>
                  <a:cubicBezTo>
                    <a:pt x="9042" y="5842"/>
                    <a:pt x="14245" y="2640"/>
                    <a:pt x="14245" y="2640"/>
                  </a:cubicBezTo>
                  <a:lnTo>
                    <a:pt x="14079" y="738"/>
                  </a:lnTo>
                  <a:cubicBezTo>
                    <a:pt x="14079" y="738"/>
                    <a:pt x="4071" y="104"/>
                    <a:pt x="2804" y="4"/>
                  </a:cubicBezTo>
                  <a:cubicBezTo>
                    <a:pt x="2769" y="2"/>
                    <a:pt x="2733" y="0"/>
                    <a:pt x="2698" y="0"/>
                  </a:cubicBezTo>
                  <a:close/>
                </a:path>
              </a:pathLst>
            </a:custGeom>
            <a:solidFill>
              <a:srgbClr val="F78A8A">
                <a:alpha val="32589"/>
              </a:srgbClr>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7"/>
            <p:cNvSpPr/>
            <p:nvPr/>
          </p:nvSpPr>
          <p:spPr>
            <a:xfrm>
              <a:off x="2944775" y="2274575"/>
              <a:ext cx="356950" cy="170150"/>
            </a:xfrm>
            <a:custGeom>
              <a:avLst/>
              <a:gdLst/>
              <a:ahLst/>
              <a:cxnLst/>
              <a:rect l="l" t="t" r="r" b="b"/>
              <a:pathLst>
                <a:path w="14278" h="6806" fill="none" extrusionOk="0">
                  <a:moveTo>
                    <a:pt x="14111" y="834"/>
                  </a:moveTo>
                  <a:cubicBezTo>
                    <a:pt x="14111" y="834"/>
                    <a:pt x="4103" y="200"/>
                    <a:pt x="2836" y="100"/>
                  </a:cubicBezTo>
                  <a:cubicBezTo>
                    <a:pt x="1535" y="0"/>
                    <a:pt x="0" y="1768"/>
                    <a:pt x="1201" y="4237"/>
                  </a:cubicBezTo>
                  <a:cubicBezTo>
                    <a:pt x="2402" y="6672"/>
                    <a:pt x="4337" y="6805"/>
                    <a:pt x="6705" y="6372"/>
                  </a:cubicBezTo>
                  <a:cubicBezTo>
                    <a:pt x="9074" y="5938"/>
                    <a:pt x="14277" y="2736"/>
                    <a:pt x="14277" y="2736"/>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7"/>
            <p:cNvSpPr/>
            <p:nvPr/>
          </p:nvSpPr>
          <p:spPr>
            <a:xfrm>
              <a:off x="3256675" y="2197850"/>
              <a:ext cx="241850" cy="174325"/>
            </a:xfrm>
            <a:custGeom>
              <a:avLst/>
              <a:gdLst/>
              <a:ahLst/>
              <a:cxnLst/>
              <a:rect l="l" t="t" r="r" b="b"/>
              <a:pathLst>
                <a:path w="9674" h="6973" extrusionOk="0">
                  <a:moveTo>
                    <a:pt x="4858" y="100"/>
                  </a:moveTo>
                  <a:cubicBezTo>
                    <a:pt x="4505" y="100"/>
                    <a:pt x="3236" y="1435"/>
                    <a:pt x="3236" y="1435"/>
                  </a:cubicBezTo>
                  <a:cubicBezTo>
                    <a:pt x="1868" y="3103"/>
                    <a:pt x="767" y="4971"/>
                    <a:pt x="0" y="6972"/>
                  </a:cubicBezTo>
                  <a:cubicBezTo>
                    <a:pt x="480" y="6702"/>
                    <a:pt x="1015" y="6567"/>
                    <a:pt x="1555" y="6567"/>
                  </a:cubicBezTo>
                  <a:cubicBezTo>
                    <a:pt x="1615" y="6567"/>
                    <a:pt x="1675" y="6568"/>
                    <a:pt x="1735" y="6572"/>
                  </a:cubicBezTo>
                  <a:cubicBezTo>
                    <a:pt x="1767" y="6574"/>
                    <a:pt x="1801" y="6575"/>
                    <a:pt x="1837" y="6575"/>
                  </a:cubicBezTo>
                  <a:cubicBezTo>
                    <a:pt x="2813" y="6575"/>
                    <a:pt x="5170" y="5738"/>
                    <a:pt x="5170" y="5738"/>
                  </a:cubicBezTo>
                  <a:cubicBezTo>
                    <a:pt x="5170" y="5738"/>
                    <a:pt x="6405" y="6605"/>
                    <a:pt x="7072" y="6672"/>
                  </a:cubicBezTo>
                  <a:cubicBezTo>
                    <a:pt x="7092" y="6674"/>
                    <a:pt x="7111" y="6675"/>
                    <a:pt x="7130" y="6675"/>
                  </a:cubicBezTo>
                  <a:cubicBezTo>
                    <a:pt x="7767" y="6675"/>
                    <a:pt x="7672" y="5604"/>
                    <a:pt x="7672" y="5604"/>
                  </a:cubicBezTo>
                  <a:lnTo>
                    <a:pt x="7672" y="5604"/>
                  </a:lnTo>
                  <a:cubicBezTo>
                    <a:pt x="7672" y="5604"/>
                    <a:pt x="7746" y="5610"/>
                    <a:pt x="7854" y="5610"/>
                  </a:cubicBezTo>
                  <a:cubicBezTo>
                    <a:pt x="8124" y="5610"/>
                    <a:pt x="8611" y="5576"/>
                    <a:pt x="8706" y="5338"/>
                  </a:cubicBezTo>
                  <a:cubicBezTo>
                    <a:pt x="8840" y="5004"/>
                    <a:pt x="8506" y="4670"/>
                    <a:pt x="8973" y="4670"/>
                  </a:cubicBezTo>
                  <a:cubicBezTo>
                    <a:pt x="9407" y="4670"/>
                    <a:pt x="9640" y="4604"/>
                    <a:pt x="9640" y="4270"/>
                  </a:cubicBezTo>
                  <a:cubicBezTo>
                    <a:pt x="9674" y="3903"/>
                    <a:pt x="7772" y="2169"/>
                    <a:pt x="7339" y="1902"/>
                  </a:cubicBezTo>
                  <a:cubicBezTo>
                    <a:pt x="6872" y="1635"/>
                    <a:pt x="5404" y="1535"/>
                    <a:pt x="5404" y="1535"/>
                  </a:cubicBezTo>
                  <a:cubicBezTo>
                    <a:pt x="5404" y="1535"/>
                    <a:pt x="7105" y="1301"/>
                    <a:pt x="7472" y="1101"/>
                  </a:cubicBezTo>
                  <a:cubicBezTo>
                    <a:pt x="7806" y="901"/>
                    <a:pt x="8139" y="1168"/>
                    <a:pt x="7939" y="601"/>
                  </a:cubicBezTo>
                  <a:cubicBezTo>
                    <a:pt x="7739" y="0"/>
                    <a:pt x="5204" y="134"/>
                    <a:pt x="4870" y="101"/>
                  </a:cubicBezTo>
                  <a:cubicBezTo>
                    <a:pt x="4866" y="100"/>
                    <a:pt x="4862" y="100"/>
                    <a:pt x="4858"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7"/>
            <p:cNvSpPr/>
            <p:nvPr/>
          </p:nvSpPr>
          <p:spPr>
            <a:xfrm>
              <a:off x="3256675" y="2200325"/>
              <a:ext cx="121775" cy="171000"/>
            </a:xfrm>
            <a:custGeom>
              <a:avLst/>
              <a:gdLst/>
              <a:ahLst/>
              <a:cxnLst/>
              <a:rect l="l" t="t" r="r" b="b"/>
              <a:pathLst>
                <a:path w="4871" h="6840" extrusionOk="0">
                  <a:moveTo>
                    <a:pt x="4858" y="1"/>
                  </a:moveTo>
                  <a:cubicBezTo>
                    <a:pt x="4505" y="1"/>
                    <a:pt x="3236" y="1336"/>
                    <a:pt x="3236" y="1336"/>
                  </a:cubicBezTo>
                  <a:cubicBezTo>
                    <a:pt x="1868" y="2970"/>
                    <a:pt x="767" y="4838"/>
                    <a:pt x="0" y="6840"/>
                  </a:cubicBezTo>
                  <a:cubicBezTo>
                    <a:pt x="480" y="6570"/>
                    <a:pt x="1015" y="6434"/>
                    <a:pt x="1555" y="6434"/>
                  </a:cubicBezTo>
                  <a:cubicBezTo>
                    <a:pt x="1615" y="6434"/>
                    <a:pt x="1675" y="6436"/>
                    <a:pt x="1735" y="6439"/>
                  </a:cubicBezTo>
                  <a:cubicBezTo>
                    <a:pt x="2035" y="6439"/>
                    <a:pt x="2335" y="6406"/>
                    <a:pt x="2602" y="6339"/>
                  </a:cubicBezTo>
                  <a:cubicBezTo>
                    <a:pt x="2802" y="5539"/>
                    <a:pt x="2902" y="4738"/>
                    <a:pt x="2935" y="3938"/>
                  </a:cubicBezTo>
                  <a:cubicBezTo>
                    <a:pt x="2935" y="2703"/>
                    <a:pt x="4870" y="2"/>
                    <a:pt x="4870" y="2"/>
                  </a:cubicBezTo>
                  <a:cubicBezTo>
                    <a:pt x="4866" y="1"/>
                    <a:pt x="4862" y="1"/>
                    <a:pt x="4858" y="1"/>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7"/>
            <p:cNvSpPr/>
            <p:nvPr/>
          </p:nvSpPr>
          <p:spPr>
            <a:xfrm>
              <a:off x="3256675" y="2197850"/>
              <a:ext cx="241850" cy="174325"/>
            </a:xfrm>
            <a:custGeom>
              <a:avLst/>
              <a:gdLst/>
              <a:ahLst/>
              <a:cxnLst/>
              <a:rect l="l" t="t" r="r" b="b"/>
              <a:pathLst>
                <a:path w="9674" h="6973" fill="none" extrusionOk="0">
                  <a:moveTo>
                    <a:pt x="3236" y="1435"/>
                  </a:moveTo>
                  <a:cubicBezTo>
                    <a:pt x="3236" y="1435"/>
                    <a:pt x="4537" y="67"/>
                    <a:pt x="4870" y="101"/>
                  </a:cubicBezTo>
                  <a:cubicBezTo>
                    <a:pt x="5204" y="134"/>
                    <a:pt x="7739" y="0"/>
                    <a:pt x="7939" y="601"/>
                  </a:cubicBezTo>
                  <a:cubicBezTo>
                    <a:pt x="8139" y="1168"/>
                    <a:pt x="7806" y="901"/>
                    <a:pt x="7472" y="1101"/>
                  </a:cubicBezTo>
                  <a:cubicBezTo>
                    <a:pt x="7105" y="1301"/>
                    <a:pt x="5404" y="1535"/>
                    <a:pt x="5404" y="1535"/>
                  </a:cubicBezTo>
                  <a:cubicBezTo>
                    <a:pt x="5404" y="1535"/>
                    <a:pt x="6872" y="1635"/>
                    <a:pt x="7339" y="1902"/>
                  </a:cubicBezTo>
                  <a:cubicBezTo>
                    <a:pt x="7772" y="2169"/>
                    <a:pt x="9674" y="3903"/>
                    <a:pt x="9640" y="4270"/>
                  </a:cubicBezTo>
                  <a:cubicBezTo>
                    <a:pt x="9640" y="4604"/>
                    <a:pt x="9407" y="4670"/>
                    <a:pt x="8973" y="4670"/>
                  </a:cubicBezTo>
                  <a:cubicBezTo>
                    <a:pt x="8506" y="4670"/>
                    <a:pt x="8840" y="5004"/>
                    <a:pt x="8706" y="5338"/>
                  </a:cubicBezTo>
                  <a:cubicBezTo>
                    <a:pt x="8573" y="5671"/>
                    <a:pt x="7672" y="5604"/>
                    <a:pt x="7672" y="5604"/>
                  </a:cubicBezTo>
                  <a:cubicBezTo>
                    <a:pt x="7672" y="5604"/>
                    <a:pt x="7772" y="6739"/>
                    <a:pt x="7072" y="6672"/>
                  </a:cubicBezTo>
                  <a:cubicBezTo>
                    <a:pt x="6405" y="6605"/>
                    <a:pt x="5170" y="5738"/>
                    <a:pt x="5170" y="5738"/>
                  </a:cubicBezTo>
                  <a:cubicBezTo>
                    <a:pt x="5170" y="5738"/>
                    <a:pt x="2635" y="6639"/>
                    <a:pt x="1735" y="6572"/>
                  </a:cubicBezTo>
                  <a:cubicBezTo>
                    <a:pt x="1134" y="6538"/>
                    <a:pt x="534" y="6672"/>
                    <a:pt x="0" y="6972"/>
                  </a:cubicBezTo>
                  <a:cubicBezTo>
                    <a:pt x="767" y="4971"/>
                    <a:pt x="1868" y="3103"/>
                    <a:pt x="3236" y="1435"/>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7"/>
            <p:cNvSpPr/>
            <p:nvPr/>
          </p:nvSpPr>
          <p:spPr>
            <a:xfrm>
              <a:off x="3379250" y="2262900"/>
              <a:ext cx="101775" cy="50900"/>
            </a:xfrm>
            <a:custGeom>
              <a:avLst/>
              <a:gdLst/>
              <a:ahLst/>
              <a:cxnLst/>
              <a:rect l="l" t="t" r="r" b="b"/>
              <a:pathLst>
                <a:path w="4071" h="2036" fill="none" extrusionOk="0">
                  <a:moveTo>
                    <a:pt x="4070" y="2035"/>
                  </a:moveTo>
                  <a:lnTo>
                    <a:pt x="1835" y="267"/>
                  </a:lnTo>
                  <a:lnTo>
                    <a:pt x="1" y="0"/>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7"/>
            <p:cNvSpPr/>
            <p:nvPr/>
          </p:nvSpPr>
          <p:spPr>
            <a:xfrm>
              <a:off x="3358400" y="2297925"/>
              <a:ext cx="90100" cy="39225"/>
            </a:xfrm>
            <a:custGeom>
              <a:avLst/>
              <a:gdLst/>
              <a:ahLst/>
              <a:cxnLst/>
              <a:rect l="l" t="t" r="r" b="b"/>
              <a:pathLst>
                <a:path w="3604" h="1569" fill="none" extrusionOk="0">
                  <a:moveTo>
                    <a:pt x="3603" y="1568"/>
                  </a:moveTo>
                  <a:lnTo>
                    <a:pt x="1135" y="200"/>
                  </a:lnTo>
                  <a:lnTo>
                    <a:pt x="1" y="0"/>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7"/>
            <p:cNvSpPr/>
            <p:nvPr/>
          </p:nvSpPr>
          <p:spPr>
            <a:xfrm>
              <a:off x="3862100" y="2158350"/>
              <a:ext cx="241025" cy="170450"/>
            </a:xfrm>
            <a:custGeom>
              <a:avLst/>
              <a:gdLst/>
              <a:ahLst/>
              <a:cxnLst/>
              <a:rect l="l" t="t" r="r" b="b"/>
              <a:pathLst>
                <a:path w="9641" h="6818" extrusionOk="0">
                  <a:moveTo>
                    <a:pt x="3988" y="0"/>
                  </a:moveTo>
                  <a:cubicBezTo>
                    <a:pt x="3115" y="0"/>
                    <a:pt x="1873" y="64"/>
                    <a:pt x="1735" y="480"/>
                  </a:cubicBezTo>
                  <a:cubicBezTo>
                    <a:pt x="1501" y="1047"/>
                    <a:pt x="1835" y="813"/>
                    <a:pt x="2202" y="1013"/>
                  </a:cubicBezTo>
                  <a:cubicBezTo>
                    <a:pt x="2869" y="1214"/>
                    <a:pt x="3570" y="1347"/>
                    <a:pt x="4270" y="1414"/>
                  </a:cubicBezTo>
                  <a:cubicBezTo>
                    <a:pt x="4270" y="1414"/>
                    <a:pt x="2769" y="1514"/>
                    <a:pt x="2335" y="1781"/>
                  </a:cubicBezTo>
                  <a:cubicBezTo>
                    <a:pt x="1868" y="2047"/>
                    <a:pt x="0" y="3782"/>
                    <a:pt x="0" y="4149"/>
                  </a:cubicBezTo>
                  <a:cubicBezTo>
                    <a:pt x="0" y="4483"/>
                    <a:pt x="234" y="4549"/>
                    <a:pt x="701" y="4549"/>
                  </a:cubicBezTo>
                  <a:cubicBezTo>
                    <a:pt x="1168" y="4549"/>
                    <a:pt x="834" y="4883"/>
                    <a:pt x="934" y="5216"/>
                  </a:cubicBezTo>
                  <a:cubicBezTo>
                    <a:pt x="1018" y="5425"/>
                    <a:pt x="1401" y="5464"/>
                    <a:pt x="1676" y="5464"/>
                  </a:cubicBezTo>
                  <a:cubicBezTo>
                    <a:pt x="1842" y="5464"/>
                    <a:pt x="1968" y="5450"/>
                    <a:pt x="1968" y="5450"/>
                  </a:cubicBezTo>
                  <a:lnTo>
                    <a:pt x="1968" y="5450"/>
                  </a:lnTo>
                  <a:cubicBezTo>
                    <a:pt x="1968" y="5450"/>
                    <a:pt x="1905" y="6553"/>
                    <a:pt x="2515" y="6553"/>
                  </a:cubicBezTo>
                  <a:cubicBezTo>
                    <a:pt x="2532" y="6553"/>
                    <a:pt x="2550" y="6553"/>
                    <a:pt x="2569" y="6551"/>
                  </a:cubicBezTo>
                  <a:cubicBezTo>
                    <a:pt x="3269" y="6484"/>
                    <a:pt x="4504" y="5617"/>
                    <a:pt x="4504" y="5617"/>
                  </a:cubicBezTo>
                  <a:cubicBezTo>
                    <a:pt x="4504" y="5617"/>
                    <a:pt x="6830" y="6454"/>
                    <a:pt x="7833" y="6454"/>
                  </a:cubicBezTo>
                  <a:cubicBezTo>
                    <a:pt x="7871" y="6454"/>
                    <a:pt x="7906" y="6453"/>
                    <a:pt x="7939" y="6451"/>
                  </a:cubicBezTo>
                  <a:cubicBezTo>
                    <a:pt x="8000" y="6447"/>
                    <a:pt x="8060" y="6446"/>
                    <a:pt x="8120" y="6446"/>
                  </a:cubicBezTo>
                  <a:cubicBezTo>
                    <a:pt x="8654" y="6446"/>
                    <a:pt x="9161" y="6578"/>
                    <a:pt x="9641" y="6818"/>
                  </a:cubicBezTo>
                  <a:cubicBezTo>
                    <a:pt x="8873" y="4816"/>
                    <a:pt x="7806" y="2981"/>
                    <a:pt x="6438" y="1347"/>
                  </a:cubicBezTo>
                  <a:cubicBezTo>
                    <a:pt x="6438" y="1347"/>
                    <a:pt x="5168" y="12"/>
                    <a:pt x="4816" y="12"/>
                  </a:cubicBezTo>
                  <a:cubicBezTo>
                    <a:pt x="4812" y="12"/>
                    <a:pt x="4808" y="12"/>
                    <a:pt x="4804" y="13"/>
                  </a:cubicBezTo>
                  <a:cubicBezTo>
                    <a:pt x="4691" y="13"/>
                    <a:pt x="4376" y="0"/>
                    <a:pt x="3988"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7"/>
            <p:cNvSpPr/>
            <p:nvPr/>
          </p:nvSpPr>
          <p:spPr>
            <a:xfrm>
              <a:off x="3879600" y="2221200"/>
              <a:ext cx="100950" cy="50050"/>
            </a:xfrm>
            <a:custGeom>
              <a:avLst/>
              <a:gdLst/>
              <a:ahLst/>
              <a:cxnLst/>
              <a:rect l="l" t="t" r="r" b="b"/>
              <a:pathLst>
                <a:path w="4038" h="2002" fill="none" extrusionOk="0">
                  <a:moveTo>
                    <a:pt x="1" y="2002"/>
                  </a:moveTo>
                  <a:lnTo>
                    <a:pt x="2236" y="234"/>
                  </a:lnTo>
                  <a:lnTo>
                    <a:pt x="4037" y="0"/>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7"/>
            <p:cNvSpPr/>
            <p:nvPr/>
          </p:nvSpPr>
          <p:spPr>
            <a:xfrm>
              <a:off x="3911300" y="2256225"/>
              <a:ext cx="90075" cy="38375"/>
            </a:xfrm>
            <a:custGeom>
              <a:avLst/>
              <a:gdLst/>
              <a:ahLst/>
              <a:cxnLst/>
              <a:rect l="l" t="t" r="r" b="b"/>
              <a:pathLst>
                <a:path w="3603" h="1535" fill="none" extrusionOk="0">
                  <a:moveTo>
                    <a:pt x="0" y="1535"/>
                  </a:moveTo>
                  <a:lnTo>
                    <a:pt x="2469" y="201"/>
                  </a:lnTo>
                  <a:lnTo>
                    <a:pt x="3603" y="0"/>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7"/>
            <p:cNvSpPr/>
            <p:nvPr/>
          </p:nvSpPr>
          <p:spPr>
            <a:xfrm>
              <a:off x="4059725" y="2231200"/>
              <a:ext cx="181000" cy="125950"/>
            </a:xfrm>
            <a:custGeom>
              <a:avLst/>
              <a:gdLst/>
              <a:ahLst/>
              <a:cxnLst/>
              <a:rect l="l" t="t" r="r" b="b"/>
              <a:pathLst>
                <a:path w="7240" h="5038" fill="none" extrusionOk="0">
                  <a:moveTo>
                    <a:pt x="1" y="501"/>
                  </a:moveTo>
                  <a:cubicBezTo>
                    <a:pt x="1" y="501"/>
                    <a:pt x="4304" y="1"/>
                    <a:pt x="5772" y="1102"/>
                  </a:cubicBezTo>
                  <a:cubicBezTo>
                    <a:pt x="7239" y="2236"/>
                    <a:pt x="7006" y="5038"/>
                    <a:pt x="7006" y="5038"/>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7"/>
            <p:cNvSpPr/>
            <p:nvPr/>
          </p:nvSpPr>
          <p:spPr>
            <a:xfrm>
              <a:off x="3212475" y="4493150"/>
              <a:ext cx="107600" cy="64500"/>
            </a:xfrm>
            <a:custGeom>
              <a:avLst/>
              <a:gdLst/>
              <a:ahLst/>
              <a:cxnLst/>
              <a:rect l="l" t="t" r="r" b="b"/>
              <a:pathLst>
                <a:path w="4304" h="2580" extrusionOk="0">
                  <a:moveTo>
                    <a:pt x="1583" y="0"/>
                  </a:moveTo>
                  <a:cubicBezTo>
                    <a:pt x="391" y="0"/>
                    <a:pt x="0" y="755"/>
                    <a:pt x="0" y="755"/>
                  </a:cubicBezTo>
                  <a:cubicBezTo>
                    <a:pt x="0" y="755"/>
                    <a:pt x="1825" y="2579"/>
                    <a:pt x="2931" y="2579"/>
                  </a:cubicBezTo>
                  <a:cubicBezTo>
                    <a:pt x="3067" y="2579"/>
                    <a:pt x="3193" y="2551"/>
                    <a:pt x="3302" y="2489"/>
                  </a:cubicBezTo>
                  <a:cubicBezTo>
                    <a:pt x="4303" y="1956"/>
                    <a:pt x="3403" y="221"/>
                    <a:pt x="1935" y="21"/>
                  </a:cubicBezTo>
                  <a:cubicBezTo>
                    <a:pt x="1810" y="7"/>
                    <a:pt x="1693" y="0"/>
                    <a:pt x="1583" y="0"/>
                  </a:cubicBez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7"/>
            <p:cNvSpPr/>
            <p:nvPr/>
          </p:nvSpPr>
          <p:spPr>
            <a:xfrm>
              <a:off x="3061725" y="3445400"/>
              <a:ext cx="400950" cy="1220900"/>
            </a:xfrm>
            <a:custGeom>
              <a:avLst/>
              <a:gdLst/>
              <a:ahLst/>
              <a:cxnLst/>
              <a:rect l="l" t="t" r="r" b="b"/>
              <a:pathLst>
                <a:path w="16038" h="48836" extrusionOk="0">
                  <a:moveTo>
                    <a:pt x="6481" y="1"/>
                  </a:moveTo>
                  <a:cubicBezTo>
                    <a:pt x="1702" y="1"/>
                    <a:pt x="0" y="5012"/>
                    <a:pt x="1860" y="6272"/>
                  </a:cubicBezTo>
                  <a:cubicBezTo>
                    <a:pt x="2924" y="6964"/>
                    <a:pt x="4817" y="7135"/>
                    <a:pt x="6427" y="7135"/>
                  </a:cubicBezTo>
                  <a:cubicBezTo>
                    <a:pt x="7997" y="7135"/>
                    <a:pt x="9299" y="6973"/>
                    <a:pt x="9299" y="6972"/>
                  </a:cubicBezTo>
                  <a:lnTo>
                    <a:pt x="9299" y="6972"/>
                  </a:lnTo>
                  <a:cubicBezTo>
                    <a:pt x="9299" y="6973"/>
                    <a:pt x="7198" y="14445"/>
                    <a:pt x="7198" y="17580"/>
                  </a:cubicBezTo>
                  <a:cubicBezTo>
                    <a:pt x="7198" y="20749"/>
                    <a:pt x="8732" y="28054"/>
                    <a:pt x="8865" y="31357"/>
                  </a:cubicBezTo>
                  <a:cubicBezTo>
                    <a:pt x="9032" y="34659"/>
                    <a:pt x="9299" y="38528"/>
                    <a:pt x="9299" y="38528"/>
                  </a:cubicBezTo>
                  <a:cubicBezTo>
                    <a:pt x="9299" y="38528"/>
                    <a:pt x="7098" y="41130"/>
                    <a:pt x="7098" y="41831"/>
                  </a:cubicBezTo>
                  <a:cubicBezTo>
                    <a:pt x="7098" y="42498"/>
                    <a:pt x="7665" y="43465"/>
                    <a:pt x="8599" y="44299"/>
                  </a:cubicBezTo>
                  <a:cubicBezTo>
                    <a:pt x="9566" y="45133"/>
                    <a:pt x="10133" y="47868"/>
                    <a:pt x="11234" y="48436"/>
                  </a:cubicBezTo>
                  <a:cubicBezTo>
                    <a:pt x="11853" y="48736"/>
                    <a:pt x="12166" y="48835"/>
                    <a:pt x="12542" y="48835"/>
                  </a:cubicBezTo>
                  <a:cubicBezTo>
                    <a:pt x="12833" y="48835"/>
                    <a:pt x="13163" y="48775"/>
                    <a:pt x="13702" y="48702"/>
                  </a:cubicBezTo>
                  <a:cubicBezTo>
                    <a:pt x="14936" y="48569"/>
                    <a:pt x="13969" y="47868"/>
                    <a:pt x="13969" y="47868"/>
                  </a:cubicBezTo>
                  <a:cubicBezTo>
                    <a:pt x="13736" y="47101"/>
                    <a:pt x="13636" y="46334"/>
                    <a:pt x="13702" y="45533"/>
                  </a:cubicBezTo>
                  <a:cubicBezTo>
                    <a:pt x="13836" y="44433"/>
                    <a:pt x="12335" y="41264"/>
                    <a:pt x="12335" y="39763"/>
                  </a:cubicBezTo>
                  <a:cubicBezTo>
                    <a:pt x="12335" y="38228"/>
                    <a:pt x="14536" y="19782"/>
                    <a:pt x="14536" y="16746"/>
                  </a:cubicBezTo>
                  <a:cubicBezTo>
                    <a:pt x="14536" y="13711"/>
                    <a:pt x="16037" y="7773"/>
                    <a:pt x="15637" y="5571"/>
                  </a:cubicBezTo>
                  <a:cubicBezTo>
                    <a:pt x="15237" y="3370"/>
                    <a:pt x="14936" y="3103"/>
                    <a:pt x="13302" y="2002"/>
                  </a:cubicBezTo>
                  <a:cubicBezTo>
                    <a:pt x="11634" y="901"/>
                    <a:pt x="8198" y="201"/>
                    <a:pt x="8198" y="201"/>
                  </a:cubicBezTo>
                  <a:cubicBezTo>
                    <a:pt x="7588" y="63"/>
                    <a:pt x="7015" y="1"/>
                    <a:pt x="6481"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7"/>
            <p:cNvSpPr/>
            <p:nvPr/>
          </p:nvSpPr>
          <p:spPr>
            <a:xfrm>
              <a:off x="3209975" y="4510475"/>
              <a:ext cx="255125" cy="171225"/>
            </a:xfrm>
            <a:custGeom>
              <a:avLst/>
              <a:gdLst/>
              <a:ahLst/>
              <a:cxnLst/>
              <a:rect l="l" t="t" r="r" b="b"/>
              <a:pathLst>
                <a:path w="10205" h="6849" extrusionOk="0">
                  <a:moveTo>
                    <a:pt x="213" y="0"/>
                  </a:moveTo>
                  <a:cubicBezTo>
                    <a:pt x="148" y="0"/>
                    <a:pt x="108" y="29"/>
                    <a:pt x="100" y="95"/>
                  </a:cubicBezTo>
                  <a:cubicBezTo>
                    <a:pt x="33" y="629"/>
                    <a:pt x="0" y="4932"/>
                    <a:pt x="200" y="5399"/>
                  </a:cubicBezTo>
                  <a:cubicBezTo>
                    <a:pt x="367" y="5833"/>
                    <a:pt x="5304" y="6300"/>
                    <a:pt x="7872" y="6767"/>
                  </a:cubicBezTo>
                  <a:cubicBezTo>
                    <a:pt x="8184" y="6823"/>
                    <a:pt x="8442" y="6848"/>
                    <a:pt x="8656" y="6848"/>
                  </a:cubicBezTo>
                  <a:cubicBezTo>
                    <a:pt x="10205" y="6848"/>
                    <a:pt x="9371" y="5521"/>
                    <a:pt x="8873" y="5199"/>
                  </a:cubicBezTo>
                  <a:cubicBezTo>
                    <a:pt x="8339" y="4832"/>
                    <a:pt x="2669" y="1696"/>
                    <a:pt x="2669" y="1696"/>
                  </a:cubicBezTo>
                  <a:cubicBezTo>
                    <a:pt x="2669" y="1696"/>
                    <a:pt x="712" y="0"/>
                    <a:pt x="213" y="0"/>
                  </a:cubicBez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7"/>
            <p:cNvSpPr/>
            <p:nvPr/>
          </p:nvSpPr>
          <p:spPr>
            <a:xfrm>
              <a:off x="3209975" y="4510475"/>
              <a:ext cx="255125" cy="171225"/>
            </a:xfrm>
            <a:custGeom>
              <a:avLst/>
              <a:gdLst/>
              <a:ahLst/>
              <a:cxnLst/>
              <a:rect l="l" t="t" r="r" b="b"/>
              <a:pathLst>
                <a:path w="10205" h="6849" extrusionOk="0">
                  <a:moveTo>
                    <a:pt x="213" y="0"/>
                  </a:moveTo>
                  <a:cubicBezTo>
                    <a:pt x="148" y="0"/>
                    <a:pt x="108" y="29"/>
                    <a:pt x="100" y="95"/>
                  </a:cubicBezTo>
                  <a:cubicBezTo>
                    <a:pt x="33" y="629"/>
                    <a:pt x="0" y="4932"/>
                    <a:pt x="200" y="5399"/>
                  </a:cubicBezTo>
                  <a:cubicBezTo>
                    <a:pt x="367" y="5833"/>
                    <a:pt x="5304" y="6300"/>
                    <a:pt x="7872" y="6767"/>
                  </a:cubicBezTo>
                  <a:cubicBezTo>
                    <a:pt x="8184" y="6823"/>
                    <a:pt x="8442" y="6848"/>
                    <a:pt x="8656" y="6848"/>
                  </a:cubicBezTo>
                  <a:cubicBezTo>
                    <a:pt x="10205" y="6848"/>
                    <a:pt x="9371" y="5521"/>
                    <a:pt x="8873" y="5199"/>
                  </a:cubicBezTo>
                  <a:cubicBezTo>
                    <a:pt x="8339" y="4832"/>
                    <a:pt x="2669" y="1696"/>
                    <a:pt x="2669" y="1696"/>
                  </a:cubicBezTo>
                  <a:cubicBezTo>
                    <a:pt x="2669" y="1696"/>
                    <a:pt x="712" y="0"/>
                    <a:pt x="21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7"/>
            <p:cNvSpPr/>
            <p:nvPr/>
          </p:nvSpPr>
          <p:spPr>
            <a:xfrm>
              <a:off x="3295025" y="4544525"/>
              <a:ext cx="136800" cy="110100"/>
            </a:xfrm>
            <a:custGeom>
              <a:avLst/>
              <a:gdLst/>
              <a:ahLst/>
              <a:cxnLst/>
              <a:rect l="l" t="t" r="r" b="b"/>
              <a:pathLst>
                <a:path w="5472" h="4404" extrusionOk="0">
                  <a:moveTo>
                    <a:pt x="4304" y="1"/>
                  </a:moveTo>
                  <a:cubicBezTo>
                    <a:pt x="3370" y="234"/>
                    <a:pt x="2502" y="634"/>
                    <a:pt x="1735" y="1202"/>
                  </a:cubicBezTo>
                  <a:cubicBezTo>
                    <a:pt x="1068" y="1635"/>
                    <a:pt x="501" y="2136"/>
                    <a:pt x="0" y="2736"/>
                  </a:cubicBezTo>
                  <a:cubicBezTo>
                    <a:pt x="167" y="3470"/>
                    <a:pt x="1568" y="4404"/>
                    <a:pt x="1568" y="4404"/>
                  </a:cubicBezTo>
                  <a:cubicBezTo>
                    <a:pt x="2002" y="3903"/>
                    <a:pt x="2536" y="3470"/>
                    <a:pt x="3103" y="3136"/>
                  </a:cubicBezTo>
                  <a:cubicBezTo>
                    <a:pt x="3870" y="2769"/>
                    <a:pt x="4670" y="2469"/>
                    <a:pt x="5471" y="2302"/>
                  </a:cubicBezTo>
                  <a:lnTo>
                    <a:pt x="4304" y="1"/>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7"/>
            <p:cNvSpPr/>
            <p:nvPr/>
          </p:nvSpPr>
          <p:spPr>
            <a:xfrm>
              <a:off x="3335875" y="4538025"/>
              <a:ext cx="267725" cy="158250"/>
            </a:xfrm>
            <a:custGeom>
              <a:avLst/>
              <a:gdLst/>
              <a:ahLst/>
              <a:cxnLst/>
              <a:rect l="l" t="t" r="r" b="b"/>
              <a:pathLst>
                <a:path w="10709" h="6330" extrusionOk="0">
                  <a:moveTo>
                    <a:pt x="1685" y="0"/>
                  </a:moveTo>
                  <a:cubicBezTo>
                    <a:pt x="1336" y="0"/>
                    <a:pt x="1032" y="109"/>
                    <a:pt x="835" y="461"/>
                  </a:cubicBezTo>
                  <a:cubicBezTo>
                    <a:pt x="335" y="494"/>
                    <a:pt x="1" y="961"/>
                    <a:pt x="101" y="1462"/>
                  </a:cubicBezTo>
                  <a:cubicBezTo>
                    <a:pt x="201" y="2362"/>
                    <a:pt x="268" y="5298"/>
                    <a:pt x="635" y="5398"/>
                  </a:cubicBezTo>
                  <a:cubicBezTo>
                    <a:pt x="1002" y="5464"/>
                    <a:pt x="5605" y="6232"/>
                    <a:pt x="7239" y="6298"/>
                  </a:cubicBezTo>
                  <a:cubicBezTo>
                    <a:pt x="7641" y="6315"/>
                    <a:pt x="8055" y="6329"/>
                    <a:pt x="8450" y="6329"/>
                  </a:cubicBezTo>
                  <a:cubicBezTo>
                    <a:pt x="9665" y="6329"/>
                    <a:pt x="10709" y="6194"/>
                    <a:pt x="10709" y="5564"/>
                  </a:cubicBezTo>
                  <a:cubicBezTo>
                    <a:pt x="10709" y="4764"/>
                    <a:pt x="10442" y="4397"/>
                    <a:pt x="10075" y="4397"/>
                  </a:cubicBezTo>
                  <a:cubicBezTo>
                    <a:pt x="9708" y="4397"/>
                    <a:pt x="8874" y="4097"/>
                    <a:pt x="7773" y="3463"/>
                  </a:cubicBezTo>
                  <a:cubicBezTo>
                    <a:pt x="6706" y="2829"/>
                    <a:pt x="4037" y="361"/>
                    <a:pt x="3203" y="261"/>
                  </a:cubicBezTo>
                  <a:cubicBezTo>
                    <a:pt x="2722" y="203"/>
                    <a:pt x="2162" y="0"/>
                    <a:pt x="1685" y="0"/>
                  </a:cubicBez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7"/>
            <p:cNvSpPr/>
            <p:nvPr/>
          </p:nvSpPr>
          <p:spPr>
            <a:xfrm>
              <a:off x="3335875" y="4538025"/>
              <a:ext cx="267725" cy="158250"/>
            </a:xfrm>
            <a:custGeom>
              <a:avLst/>
              <a:gdLst/>
              <a:ahLst/>
              <a:cxnLst/>
              <a:rect l="l" t="t" r="r" b="b"/>
              <a:pathLst>
                <a:path w="10709" h="6330" extrusionOk="0">
                  <a:moveTo>
                    <a:pt x="1685" y="0"/>
                  </a:moveTo>
                  <a:cubicBezTo>
                    <a:pt x="1336" y="0"/>
                    <a:pt x="1032" y="109"/>
                    <a:pt x="835" y="461"/>
                  </a:cubicBezTo>
                  <a:cubicBezTo>
                    <a:pt x="335" y="494"/>
                    <a:pt x="1" y="961"/>
                    <a:pt x="101" y="1462"/>
                  </a:cubicBezTo>
                  <a:cubicBezTo>
                    <a:pt x="201" y="2362"/>
                    <a:pt x="268" y="5298"/>
                    <a:pt x="635" y="5398"/>
                  </a:cubicBezTo>
                  <a:cubicBezTo>
                    <a:pt x="1002" y="5464"/>
                    <a:pt x="5605" y="6232"/>
                    <a:pt x="7239" y="6298"/>
                  </a:cubicBezTo>
                  <a:cubicBezTo>
                    <a:pt x="7641" y="6315"/>
                    <a:pt x="8055" y="6329"/>
                    <a:pt x="8450" y="6329"/>
                  </a:cubicBezTo>
                  <a:cubicBezTo>
                    <a:pt x="9665" y="6329"/>
                    <a:pt x="10709" y="6194"/>
                    <a:pt x="10709" y="5564"/>
                  </a:cubicBezTo>
                  <a:cubicBezTo>
                    <a:pt x="10709" y="4764"/>
                    <a:pt x="10442" y="4397"/>
                    <a:pt x="10075" y="4397"/>
                  </a:cubicBezTo>
                  <a:cubicBezTo>
                    <a:pt x="9708" y="4397"/>
                    <a:pt x="8874" y="4097"/>
                    <a:pt x="7773" y="3463"/>
                  </a:cubicBezTo>
                  <a:cubicBezTo>
                    <a:pt x="6706" y="2829"/>
                    <a:pt x="4037" y="361"/>
                    <a:pt x="3203" y="261"/>
                  </a:cubicBezTo>
                  <a:cubicBezTo>
                    <a:pt x="2722" y="203"/>
                    <a:pt x="2162" y="0"/>
                    <a:pt x="168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7"/>
            <p:cNvSpPr/>
            <p:nvPr/>
          </p:nvSpPr>
          <p:spPr>
            <a:xfrm>
              <a:off x="2275975" y="4595275"/>
              <a:ext cx="121775" cy="104400"/>
            </a:xfrm>
            <a:custGeom>
              <a:avLst/>
              <a:gdLst/>
              <a:ahLst/>
              <a:cxnLst/>
              <a:rect l="l" t="t" r="r" b="b"/>
              <a:pathLst>
                <a:path w="4871" h="4176" extrusionOk="0">
                  <a:moveTo>
                    <a:pt x="2746" y="1"/>
                  </a:moveTo>
                  <a:cubicBezTo>
                    <a:pt x="2236" y="1"/>
                    <a:pt x="1719" y="188"/>
                    <a:pt x="1301" y="606"/>
                  </a:cubicBezTo>
                  <a:cubicBezTo>
                    <a:pt x="0" y="1940"/>
                    <a:pt x="901" y="4175"/>
                    <a:pt x="2769" y="4175"/>
                  </a:cubicBezTo>
                  <a:cubicBezTo>
                    <a:pt x="3936" y="4175"/>
                    <a:pt x="4870" y="3241"/>
                    <a:pt x="4870" y="2107"/>
                  </a:cubicBezTo>
                  <a:cubicBezTo>
                    <a:pt x="4870" y="839"/>
                    <a:pt x="3825" y="1"/>
                    <a:pt x="2746"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7"/>
            <p:cNvSpPr/>
            <p:nvPr/>
          </p:nvSpPr>
          <p:spPr>
            <a:xfrm>
              <a:off x="2319325" y="4621250"/>
              <a:ext cx="51725" cy="52550"/>
            </a:xfrm>
            <a:custGeom>
              <a:avLst/>
              <a:gdLst/>
              <a:ahLst/>
              <a:cxnLst/>
              <a:rect l="l" t="t" r="r" b="b"/>
              <a:pathLst>
                <a:path w="2069" h="2102" extrusionOk="0">
                  <a:moveTo>
                    <a:pt x="1035" y="1"/>
                  </a:moveTo>
                  <a:cubicBezTo>
                    <a:pt x="468" y="1"/>
                    <a:pt x="1" y="468"/>
                    <a:pt x="1" y="1035"/>
                  </a:cubicBezTo>
                  <a:cubicBezTo>
                    <a:pt x="1" y="1635"/>
                    <a:pt x="468" y="2102"/>
                    <a:pt x="1035" y="2102"/>
                  </a:cubicBezTo>
                  <a:cubicBezTo>
                    <a:pt x="1602" y="2102"/>
                    <a:pt x="2069" y="1635"/>
                    <a:pt x="2069" y="1035"/>
                  </a:cubicBezTo>
                  <a:cubicBezTo>
                    <a:pt x="2069" y="468"/>
                    <a:pt x="1602" y="1"/>
                    <a:pt x="1035"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7"/>
            <p:cNvSpPr/>
            <p:nvPr/>
          </p:nvSpPr>
          <p:spPr>
            <a:xfrm>
              <a:off x="2833850" y="4595275"/>
              <a:ext cx="121800" cy="104400"/>
            </a:xfrm>
            <a:custGeom>
              <a:avLst/>
              <a:gdLst/>
              <a:ahLst/>
              <a:cxnLst/>
              <a:rect l="l" t="t" r="r" b="b"/>
              <a:pathLst>
                <a:path w="4872" h="4176" extrusionOk="0">
                  <a:moveTo>
                    <a:pt x="2772" y="1"/>
                  </a:moveTo>
                  <a:cubicBezTo>
                    <a:pt x="2267" y="1"/>
                    <a:pt x="1753" y="188"/>
                    <a:pt x="1335" y="606"/>
                  </a:cubicBezTo>
                  <a:cubicBezTo>
                    <a:pt x="1" y="1940"/>
                    <a:pt x="935" y="4175"/>
                    <a:pt x="2803" y="4175"/>
                  </a:cubicBezTo>
                  <a:cubicBezTo>
                    <a:pt x="3937" y="4175"/>
                    <a:pt x="4871" y="3241"/>
                    <a:pt x="4871" y="2107"/>
                  </a:cubicBezTo>
                  <a:cubicBezTo>
                    <a:pt x="4871" y="839"/>
                    <a:pt x="3841" y="1"/>
                    <a:pt x="2772"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7"/>
            <p:cNvSpPr/>
            <p:nvPr/>
          </p:nvSpPr>
          <p:spPr>
            <a:xfrm>
              <a:off x="2868875" y="4621475"/>
              <a:ext cx="60925" cy="52325"/>
            </a:xfrm>
            <a:custGeom>
              <a:avLst/>
              <a:gdLst/>
              <a:ahLst/>
              <a:cxnLst/>
              <a:rect l="l" t="t" r="r" b="b"/>
              <a:pathLst>
                <a:path w="2437" h="2093" extrusionOk="0">
                  <a:moveTo>
                    <a:pt x="1369" y="1"/>
                  </a:moveTo>
                  <a:cubicBezTo>
                    <a:pt x="1120" y="1"/>
                    <a:pt x="869" y="91"/>
                    <a:pt x="668" y="292"/>
                  </a:cubicBezTo>
                  <a:cubicBezTo>
                    <a:pt x="1" y="959"/>
                    <a:pt x="468" y="2093"/>
                    <a:pt x="1402" y="2093"/>
                  </a:cubicBezTo>
                  <a:cubicBezTo>
                    <a:pt x="1969" y="2093"/>
                    <a:pt x="2436" y="1626"/>
                    <a:pt x="2436" y="1059"/>
                  </a:cubicBezTo>
                  <a:cubicBezTo>
                    <a:pt x="2436" y="421"/>
                    <a:pt x="1907" y="1"/>
                    <a:pt x="1369"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7"/>
            <p:cNvSpPr/>
            <p:nvPr/>
          </p:nvSpPr>
          <p:spPr>
            <a:xfrm>
              <a:off x="3016500" y="4595275"/>
              <a:ext cx="121775" cy="104400"/>
            </a:xfrm>
            <a:custGeom>
              <a:avLst/>
              <a:gdLst/>
              <a:ahLst/>
              <a:cxnLst/>
              <a:rect l="l" t="t" r="r" b="b"/>
              <a:pathLst>
                <a:path w="4871" h="4176" extrusionOk="0">
                  <a:moveTo>
                    <a:pt x="2771" y="1"/>
                  </a:moveTo>
                  <a:cubicBezTo>
                    <a:pt x="2266" y="1"/>
                    <a:pt x="1752" y="188"/>
                    <a:pt x="1334" y="606"/>
                  </a:cubicBezTo>
                  <a:cubicBezTo>
                    <a:pt x="0" y="1940"/>
                    <a:pt x="934" y="4175"/>
                    <a:pt x="2802" y="4175"/>
                  </a:cubicBezTo>
                  <a:cubicBezTo>
                    <a:pt x="3936" y="4175"/>
                    <a:pt x="4870" y="3241"/>
                    <a:pt x="4870" y="2107"/>
                  </a:cubicBezTo>
                  <a:cubicBezTo>
                    <a:pt x="4870" y="839"/>
                    <a:pt x="3840" y="1"/>
                    <a:pt x="2771"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7"/>
            <p:cNvSpPr/>
            <p:nvPr/>
          </p:nvSpPr>
          <p:spPr>
            <a:xfrm>
              <a:off x="3051525" y="4620925"/>
              <a:ext cx="60900" cy="52875"/>
            </a:xfrm>
            <a:custGeom>
              <a:avLst/>
              <a:gdLst/>
              <a:ahLst/>
              <a:cxnLst/>
              <a:rect l="l" t="t" r="r" b="b"/>
              <a:pathLst>
                <a:path w="2436" h="2115" extrusionOk="0">
                  <a:moveTo>
                    <a:pt x="1373" y="1"/>
                  </a:moveTo>
                  <a:cubicBezTo>
                    <a:pt x="1114" y="1"/>
                    <a:pt x="850" y="98"/>
                    <a:pt x="634" y="314"/>
                  </a:cubicBezTo>
                  <a:cubicBezTo>
                    <a:pt x="0" y="981"/>
                    <a:pt x="467" y="2115"/>
                    <a:pt x="1401" y="2115"/>
                  </a:cubicBezTo>
                  <a:cubicBezTo>
                    <a:pt x="1968" y="2115"/>
                    <a:pt x="2435" y="1648"/>
                    <a:pt x="2435" y="1081"/>
                  </a:cubicBezTo>
                  <a:cubicBezTo>
                    <a:pt x="2435" y="426"/>
                    <a:pt x="1916" y="1"/>
                    <a:pt x="1373"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7"/>
            <p:cNvSpPr/>
            <p:nvPr/>
          </p:nvSpPr>
          <p:spPr>
            <a:xfrm>
              <a:off x="2712950" y="3753125"/>
              <a:ext cx="110100" cy="834800"/>
            </a:xfrm>
            <a:custGeom>
              <a:avLst/>
              <a:gdLst/>
              <a:ahLst/>
              <a:cxnLst/>
              <a:rect l="l" t="t" r="r" b="b"/>
              <a:pathLst>
                <a:path w="4404" h="33392" extrusionOk="0">
                  <a:moveTo>
                    <a:pt x="0" y="1"/>
                  </a:moveTo>
                  <a:lnTo>
                    <a:pt x="0" y="33391"/>
                  </a:lnTo>
                  <a:lnTo>
                    <a:pt x="4403" y="33391"/>
                  </a:lnTo>
                  <a:lnTo>
                    <a:pt x="4403" y="1"/>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7"/>
            <p:cNvSpPr/>
            <p:nvPr/>
          </p:nvSpPr>
          <p:spPr>
            <a:xfrm>
              <a:off x="2683750" y="4189275"/>
              <a:ext cx="168475" cy="398650"/>
            </a:xfrm>
            <a:custGeom>
              <a:avLst/>
              <a:gdLst/>
              <a:ahLst/>
              <a:cxnLst/>
              <a:rect l="l" t="t" r="r" b="b"/>
              <a:pathLst>
                <a:path w="6739" h="15946" extrusionOk="0">
                  <a:moveTo>
                    <a:pt x="1" y="0"/>
                  </a:moveTo>
                  <a:lnTo>
                    <a:pt x="1" y="15945"/>
                  </a:lnTo>
                  <a:lnTo>
                    <a:pt x="6739" y="15945"/>
                  </a:lnTo>
                  <a:lnTo>
                    <a:pt x="6739"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7"/>
            <p:cNvSpPr/>
            <p:nvPr/>
          </p:nvSpPr>
          <p:spPr>
            <a:xfrm>
              <a:off x="2292650" y="4572050"/>
              <a:ext cx="862300" cy="47550"/>
            </a:xfrm>
            <a:custGeom>
              <a:avLst/>
              <a:gdLst/>
              <a:ahLst/>
              <a:cxnLst/>
              <a:rect l="l" t="t" r="r" b="b"/>
              <a:pathLst>
                <a:path w="34492" h="1902" extrusionOk="0">
                  <a:moveTo>
                    <a:pt x="1668" y="0"/>
                  </a:moveTo>
                  <a:cubicBezTo>
                    <a:pt x="767" y="0"/>
                    <a:pt x="0" y="734"/>
                    <a:pt x="0" y="1668"/>
                  </a:cubicBezTo>
                  <a:lnTo>
                    <a:pt x="0" y="1902"/>
                  </a:lnTo>
                  <a:lnTo>
                    <a:pt x="34491" y="1902"/>
                  </a:lnTo>
                  <a:lnTo>
                    <a:pt x="34491" y="1668"/>
                  </a:lnTo>
                  <a:cubicBezTo>
                    <a:pt x="34491" y="734"/>
                    <a:pt x="33758" y="0"/>
                    <a:pt x="32824" y="0"/>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7"/>
            <p:cNvSpPr/>
            <p:nvPr/>
          </p:nvSpPr>
          <p:spPr>
            <a:xfrm>
              <a:off x="2513625" y="3429575"/>
              <a:ext cx="141800" cy="228500"/>
            </a:xfrm>
            <a:custGeom>
              <a:avLst/>
              <a:gdLst/>
              <a:ahLst/>
              <a:cxnLst/>
              <a:rect l="l" t="t" r="r" b="b"/>
              <a:pathLst>
                <a:path w="5672" h="9140" extrusionOk="0">
                  <a:moveTo>
                    <a:pt x="1" y="0"/>
                  </a:moveTo>
                  <a:lnTo>
                    <a:pt x="1" y="9140"/>
                  </a:lnTo>
                  <a:lnTo>
                    <a:pt x="5672" y="9140"/>
                  </a:lnTo>
                  <a:lnTo>
                    <a:pt x="5672"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7"/>
            <p:cNvSpPr/>
            <p:nvPr/>
          </p:nvSpPr>
          <p:spPr>
            <a:xfrm>
              <a:off x="2231775" y="3626375"/>
              <a:ext cx="1071625" cy="173475"/>
            </a:xfrm>
            <a:custGeom>
              <a:avLst/>
              <a:gdLst/>
              <a:ahLst/>
              <a:cxnLst/>
              <a:rect l="l" t="t" r="r" b="b"/>
              <a:pathLst>
                <a:path w="42865" h="6939" extrusionOk="0">
                  <a:moveTo>
                    <a:pt x="3069" y="0"/>
                  </a:moveTo>
                  <a:cubicBezTo>
                    <a:pt x="1368" y="0"/>
                    <a:pt x="0" y="1368"/>
                    <a:pt x="0" y="3069"/>
                  </a:cubicBezTo>
                  <a:lnTo>
                    <a:pt x="0" y="3903"/>
                  </a:lnTo>
                  <a:cubicBezTo>
                    <a:pt x="0" y="5571"/>
                    <a:pt x="1368" y="6939"/>
                    <a:pt x="3069" y="6939"/>
                  </a:cubicBezTo>
                  <a:lnTo>
                    <a:pt x="39795" y="6939"/>
                  </a:lnTo>
                  <a:cubicBezTo>
                    <a:pt x="41496" y="6939"/>
                    <a:pt x="42864" y="5571"/>
                    <a:pt x="42864" y="3903"/>
                  </a:cubicBezTo>
                  <a:lnTo>
                    <a:pt x="42864" y="3069"/>
                  </a:lnTo>
                  <a:cubicBezTo>
                    <a:pt x="42864" y="1368"/>
                    <a:pt x="41496" y="0"/>
                    <a:pt x="39795" y="0"/>
                  </a:cubicBez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7"/>
            <p:cNvSpPr/>
            <p:nvPr/>
          </p:nvSpPr>
          <p:spPr>
            <a:xfrm>
              <a:off x="2231775" y="3626375"/>
              <a:ext cx="1071625" cy="173475"/>
            </a:xfrm>
            <a:custGeom>
              <a:avLst/>
              <a:gdLst/>
              <a:ahLst/>
              <a:cxnLst/>
              <a:rect l="l" t="t" r="r" b="b"/>
              <a:pathLst>
                <a:path w="42865" h="6939" extrusionOk="0">
                  <a:moveTo>
                    <a:pt x="3069" y="0"/>
                  </a:moveTo>
                  <a:cubicBezTo>
                    <a:pt x="1368" y="0"/>
                    <a:pt x="0" y="1368"/>
                    <a:pt x="0" y="3069"/>
                  </a:cubicBezTo>
                  <a:lnTo>
                    <a:pt x="0" y="3903"/>
                  </a:lnTo>
                  <a:cubicBezTo>
                    <a:pt x="0" y="5571"/>
                    <a:pt x="1368" y="6939"/>
                    <a:pt x="3069" y="6939"/>
                  </a:cubicBezTo>
                  <a:lnTo>
                    <a:pt x="39795" y="6939"/>
                  </a:lnTo>
                  <a:cubicBezTo>
                    <a:pt x="41496" y="6939"/>
                    <a:pt x="42864" y="5571"/>
                    <a:pt x="42864" y="3903"/>
                  </a:cubicBezTo>
                  <a:lnTo>
                    <a:pt x="42864" y="3069"/>
                  </a:lnTo>
                  <a:cubicBezTo>
                    <a:pt x="42864" y="1368"/>
                    <a:pt x="41496" y="0"/>
                    <a:pt x="3979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7"/>
            <p:cNvSpPr/>
            <p:nvPr/>
          </p:nvSpPr>
          <p:spPr>
            <a:xfrm>
              <a:off x="2654575" y="3626325"/>
              <a:ext cx="648825" cy="173575"/>
            </a:xfrm>
            <a:custGeom>
              <a:avLst/>
              <a:gdLst/>
              <a:ahLst/>
              <a:cxnLst/>
              <a:rect l="l" t="t" r="r" b="b"/>
              <a:pathLst>
                <a:path w="25953" h="6943" extrusionOk="0">
                  <a:moveTo>
                    <a:pt x="3482" y="0"/>
                  </a:moveTo>
                  <a:cubicBezTo>
                    <a:pt x="1568" y="0"/>
                    <a:pt x="0" y="1544"/>
                    <a:pt x="0" y="3472"/>
                  </a:cubicBezTo>
                  <a:cubicBezTo>
                    <a:pt x="0" y="5399"/>
                    <a:pt x="1568" y="6943"/>
                    <a:pt x="3482" y="6943"/>
                  </a:cubicBezTo>
                  <a:cubicBezTo>
                    <a:pt x="3522" y="6943"/>
                    <a:pt x="3562" y="6942"/>
                    <a:pt x="3603" y="6941"/>
                  </a:cubicBezTo>
                  <a:lnTo>
                    <a:pt x="22483" y="6941"/>
                  </a:lnTo>
                  <a:cubicBezTo>
                    <a:pt x="24418" y="6941"/>
                    <a:pt x="25952" y="5406"/>
                    <a:pt x="25952" y="3472"/>
                  </a:cubicBezTo>
                  <a:cubicBezTo>
                    <a:pt x="25952" y="1570"/>
                    <a:pt x="24418" y="2"/>
                    <a:pt x="22483" y="2"/>
                  </a:cubicBezTo>
                  <a:lnTo>
                    <a:pt x="3603" y="2"/>
                  </a:lnTo>
                  <a:cubicBezTo>
                    <a:pt x="3562" y="1"/>
                    <a:pt x="3522" y="0"/>
                    <a:pt x="3482" y="0"/>
                  </a:cubicBezTo>
                  <a:close/>
                </a:path>
              </a:pathLst>
            </a:custGeom>
            <a:solidFill>
              <a:srgbClr val="F78A8A"/>
            </a:solidFill>
            <a:ln w="10850" cap="flat" cmpd="sng">
              <a:solidFill>
                <a:srgbClr val="263238"/>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7"/>
            <p:cNvSpPr/>
            <p:nvPr/>
          </p:nvSpPr>
          <p:spPr>
            <a:xfrm>
              <a:off x="2654575" y="3629650"/>
              <a:ext cx="648825" cy="173600"/>
            </a:xfrm>
            <a:custGeom>
              <a:avLst/>
              <a:gdLst/>
              <a:ahLst/>
              <a:cxnLst/>
              <a:rect l="l" t="t" r="r" b="b"/>
              <a:pathLst>
                <a:path w="25953" h="6944" extrusionOk="0">
                  <a:moveTo>
                    <a:pt x="3482" y="1"/>
                  </a:moveTo>
                  <a:cubicBezTo>
                    <a:pt x="1568" y="1"/>
                    <a:pt x="0" y="1544"/>
                    <a:pt x="0" y="3472"/>
                  </a:cubicBezTo>
                  <a:cubicBezTo>
                    <a:pt x="0" y="5368"/>
                    <a:pt x="1569" y="6943"/>
                    <a:pt x="3484" y="6943"/>
                  </a:cubicBezTo>
                  <a:cubicBezTo>
                    <a:pt x="3524" y="6943"/>
                    <a:pt x="3563" y="6942"/>
                    <a:pt x="3603" y="6941"/>
                  </a:cubicBezTo>
                  <a:lnTo>
                    <a:pt x="22483" y="6941"/>
                  </a:lnTo>
                  <a:cubicBezTo>
                    <a:pt x="24418" y="6941"/>
                    <a:pt x="25952" y="5373"/>
                    <a:pt x="25952" y="3472"/>
                  </a:cubicBezTo>
                  <a:cubicBezTo>
                    <a:pt x="25952" y="1537"/>
                    <a:pt x="24418" y="3"/>
                    <a:pt x="22483" y="3"/>
                  </a:cubicBezTo>
                  <a:lnTo>
                    <a:pt x="3603" y="3"/>
                  </a:lnTo>
                  <a:cubicBezTo>
                    <a:pt x="3562" y="1"/>
                    <a:pt x="3522" y="1"/>
                    <a:pt x="3482"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7"/>
            <p:cNvSpPr/>
            <p:nvPr/>
          </p:nvSpPr>
          <p:spPr>
            <a:xfrm>
              <a:off x="2212575" y="2697375"/>
              <a:ext cx="755575" cy="732225"/>
            </a:xfrm>
            <a:custGeom>
              <a:avLst/>
              <a:gdLst/>
              <a:ahLst/>
              <a:cxnLst/>
              <a:rect l="l" t="t" r="r" b="b"/>
              <a:pathLst>
                <a:path w="30223" h="29289" extrusionOk="0">
                  <a:moveTo>
                    <a:pt x="4504" y="0"/>
                  </a:moveTo>
                  <a:cubicBezTo>
                    <a:pt x="2403" y="0"/>
                    <a:pt x="668" y="1702"/>
                    <a:pt x="635" y="3803"/>
                  </a:cubicBezTo>
                  <a:lnTo>
                    <a:pt x="68" y="25319"/>
                  </a:lnTo>
                  <a:cubicBezTo>
                    <a:pt x="1" y="27520"/>
                    <a:pt x="1769" y="29288"/>
                    <a:pt x="3937" y="29288"/>
                  </a:cubicBezTo>
                  <a:lnTo>
                    <a:pt x="26053" y="29288"/>
                  </a:lnTo>
                  <a:cubicBezTo>
                    <a:pt x="28421" y="29288"/>
                    <a:pt x="30222" y="27187"/>
                    <a:pt x="29856" y="24852"/>
                  </a:cubicBezTo>
                  <a:lnTo>
                    <a:pt x="26553" y="3303"/>
                  </a:lnTo>
                  <a:cubicBezTo>
                    <a:pt x="26253" y="1401"/>
                    <a:pt x="24618" y="0"/>
                    <a:pt x="22717" y="0"/>
                  </a:cubicBez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7"/>
            <p:cNvSpPr/>
            <p:nvPr/>
          </p:nvSpPr>
          <p:spPr>
            <a:xfrm>
              <a:off x="2212575" y="2697375"/>
              <a:ext cx="755575" cy="732225"/>
            </a:xfrm>
            <a:custGeom>
              <a:avLst/>
              <a:gdLst/>
              <a:ahLst/>
              <a:cxnLst/>
              <a:rect l="l" t="t" r="r" b="b"/>
              <a:pathLst>
                <a:path w="30223" h="29289" extrusionOk="0">
                  <a:moveTo>
                    <a:pt x="4504" y="0"/>
                  </a:moveTo>
                  <a:cubicBezTo>
                    <a:pt x="2403" y="0"/>
                    <a:pt x="668" y="1702"/>
                    <a:pt x="635" y="3803"/>
                  </a:cubicBezTo>
                  <a:lnTo>
                    <a:pt x="68" y="25319"/>
                  </a:lnTo>
                  <a:cubicBezTo>
                    <a:pt x="1" y="27520"/>
                    <a:pt x="1769" y="29288"/>
                    <a:pt x="3937" y="29288"/>
                  </a:cubicBezTo>
                  <a:lnTo>
                    <a:pt x="26053" y="29288"/>
                  </a:lnTo>
                  <a:cubicBezTo>
                    <a:pt x="28421" y="29288"/>
                    <a:pt x="30222" y="27187"/>
                    <a:pt x="29856" y="24852"/>
                  </a:cubicBezTo>
                  <a:lnTo>
                    <a:pt x="26553" y="3303"/>
                  </a:lnTo>
                  <a:cubicBezTo>
                    <a:pt x="26253" y="1401"/>
                    <a:pt x="24618" y="0"/>
                    <a:pt x="2271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7"/>
            <p:cNvSpPr/>
            <p:nvPr/>
          </p:nvSpPr>
          <p:spPr>
            <a:xfrm>
              <a:off x="2441075" y="3772300"/>
              <a:ext cx="241875" cy="159325"/>
            </a:xfrm>
            <a:custGeom>
              <a:avLst/>
              <a:gdLst/>
              <a:ahLst/>
              <a:cxnLst/>
              <a:rect l="l" t="t" r="r" b="b"/>
              <a:pathLst>
                <a:path w="9675" h="6373" fill="none" extrusionOk="0">
                  <a:moveTo>
                    <a:pt x="9674" y="1"/>
                  </a:moveTo>
                  <a:lnTo>
                    <a:pt x="1" y="6372"/>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7"/>
            <p:cNvSpPr/>
            <p:nvPr/>
          </p:nvSpPr>
          <p:spPr>
            <a:xfrm>
              <a:off x="2374375" y="3902675"/>
              <a:ext cx="101750" cy="84750"/>
            </a:xfrm>
            <a:custGeom>
              <a:avLst/>
              <a:gdLst/>
              <a:ahLst/>
              <a:cxnLst/>
              <a:rect l="l" t="t" r="r" b="b"/>
              <a:pathLst>
                <a:path w="4070" h="3390" extrusionOk="0">
                  <a:moveTo>
                    <a:pt x="2900" y="1"/>
                  </a:moveTo>
                  <a:cubicBezTo>
                    <a:pt x="2695" y="1"/>
                    <a:pt x="2486" y="62"/>
                    <a:pt x="2302" y="190"/>
                  </a:cubicBezTo>
                  <a:lnTo>
                    <a:pt x="634" y="1324"/>
                  </a:lnTo>
                  <a:cubicBezTo>
                    <a:pt x="67" y="1691"/>
                    <a:pt x="0" y="2491"/>
                    <a:pt x="467" y="2958"/>
                  </a:cubicBezTo>
                  <a:lnTo>
                    <a:pt x="634" y="3092"/>
                  </a:lnTo>
                  <a:cubicBezTo>
                    <a:pt x="830" y="3288"/>
                    <a:pt x="1104" y="3389"/>
                    <a:pt x="1376" y="3389"/>
                  </a:cubicBezTo>
                  <a:cubicBezTo>
                    <a:pt x="1613" y="3389"/>
                    <a:pt x="1849" y="3313"/>
                    <a:pt x="2035" y="3159"/>
                  </a:cubicBezTo>
                  <a:lnTo>
                    <a:pt x="3569" y="1891"/>
                  </a:lnTo>
                  <a:cubicBezTo>
                    <a:pt x="4036" y="1491"/>
                    <a:pt x="4070" y="790"/>
                    <a:pt x="3636" y="323"/>
                  </a:cubicBezTo>
                  <a:cubicBezTo>
                    <a:pt x="3444" y="112"/>
                    <a:pt x="3176" y="1"/>
                    <a:pt x="2900"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7"/>
            <p:cNvSpPr/>
            <p:nvPr/>
          </p:nvSpPr>
          <p:spPr>
            <a:xfrm>
              <a:off x="2721275" y="4572050"/>
              <a:ext cx="280225" cy="47550"/>
            </a:xfrm>
            <a:custGeom>
              <a:avLst/>
              <a:gdLst/>
              <a:ahLst/>
              <a:cxnLst/>
              <a:rect l="l" t="t" r="r" b="b"/>
              <a:pathLst>
                <a:path w="11209" h="1902" extrusionOk="0">
                  <a:moveTo>
                    <a:pt x="1" y="0"/>
                  </a:moveTo>
                  <a:lnTo>
                    <a:pt x="1" y="1902"/>
                  </a:lnTo>
                  <a:lnTo>
                    <a:pt x="11209" y="1902"/>
                  </a:lnTo>
                  <a:lnTo>
                    <a:pt x="11209" y="1668"/>
                  </a:lnTo>
                  <a:cubicBezTo>
                    <a:pt x="11209" y="734"/>
                    <a:pt x="10475" y="0"/>
                    <a:pt x="9541" y="0"/>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7"/>
            <p:cNvSpPr/>
            <p:nvPr/>
          </p:nvSpPr>
          <p:spPr>
            <a:xfrm>
              <a:off x="2827200" y="3055125"/>
              <a:ext cx="170975" cy="96775"/>
            </a:xfrm>
            <a:custGeom>
              <a:avLst/>
              <a:gdLst/>
              <a:ahLst/>
              <a:cxnLst/>
              <a:rect l="l" t="t" r="r" b="b"/>
              <a:pathLst>
                <a:path w="6839" h="3871" extrusionOk="0">
                  <a:moveTo>
                    <a:pt x="3403" y="1"/>
                  </a:moveTo>
                  <a:cubicBezTo>
                    <a:pt x="1535" y="1"/>
                    <a:pt x="0" y="868"/>
                    <a:pt x="0" y="1935"/>
                  </a:cubicBezTo>
                  <a:cubicBezTo>
                    <a:pt x="0" y="3003"/>
                    <a:pt x="1535" y="3870"/>
                    <a:pt x="3403" y="3870"/>
                  </a:cubicBezTo>
                  <a:cubicBezTo>
                    <a:pt x="5304" y="3870"/>
                    <a:pt x="6838" y="3003"/>
                    <a:pt x="6838" y="1935"/>
                  </a:cubicBezTo>
                  <a:cubicBezTo>
                    <a:pt x="6838" y="868"/>
                    <a:pt x="5304" y="1"/>
                    <a:pt x="3403"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7"/>
            <p:cNvSpPr/>
            <p:nvPr/>
          </p:nvSpPr>
          <p:spPr>
            <a:xfrm>
              <a:off x="3087375" y="3502125"/>
              <a:ext cx="514550" cy="1164175"/>
            </a:xfrm>
            <a:custGeom>
              <a:avLst/>
              <a:gdLst/>
              <a:ahLst/>
              <a:cxnLst/>
              <a:rect l="l" t="t" r="r" b="b"/>
              <a:pathLst>
                <a:path w="20582" h="46567" extrusionOk="0">
                  <a:moveTo>
                    <a:pt x="2502" y="0"/>
                  </a:moveTo>
                  <a:cubicBezTo>
                    <a:pt x="1" y="834"/>
                    <a:pt x="434" y="8006"/>
                    <a:pt x="434" y="8006"/>
                  </a:cubicBezTo>
                  <a:lnTo>
                    <a:pt x="3903" y="8540"/>
                  </a:lnTo>
                  <a:cubicBezTo>
                    <a:pt x="3903" y="8540"/>
                    <a:pt x="3903" y="11308"/>
                    <a:pt x="4170" y="14210"/>
                  </a:cubicBezTo>
                  <a:cubicBezTo>
                    <a:pt x="4437" y="17079"/>
                    <a:pt x="6739" y="23217"/>
                    <a:pt x="8573" y="27420"/>
                  </a:cubicBezTo>
                  <a:cubicBezTo>
                    <a:pt x="9874" y="30455"/>
                    <a:pt x="10808" y="33658"/>
                    <a:pt x="11342" y="36927"/>
                  </a:cubicBezTo>
                  <a:cubicBezTo>
                    <a:pt x="11342" y="36927"/>
                    <a:pt x="10908" y="40929"/>
                    <a:pt x="10908" y="41463"/>
                  </a:cubicBezTo>
                  <a:cubicBezTo>
                    <a:pt x="10908" y="41997"/>
                    <a:pt x="11876" y="42964"/>
                    <a:pt x="12710" y="43264"/>
                  </a:cubicBezTo>
                  <a:cubicBezTo>
                    <a:pt x="13544" y="43531"/>
                    <a:pt x="14911" y="46567"/>
                    <a:pt x="16145" y="46567"/>
                  </a:cubicBezTo>
                  <a:cubicBezTo>
                    <a:pt x="17380" y="46567"/>
                    <a:pt x="20282" y="46433"/>
                    <a:pt x="20415" y="46000"/>
                  </a:cubicBezTo>
                  <a:cubicBezTo>
                    <a:pt x="20582" y="45599"/>
                    <a:pt x="19314" y="45066"/>
                    <a:pt x="19314" y="45066"/>
                  </a:cubicBezTo>
                  <a:cubicBezTo>
                    <a:pt x="19314" y="45066"/>
                    <a:pt x="18914" y="44232"/>
                    <a:pt x="18480" y="43264"/>
                  </a:cubicBezTo>
                  <a:cubicBezTo>
                    <a:pt x="18080" y="42297"/>
                    <a:pt x="15045" y="38027"/>
                    <a:pt x="14911" y="37460"/>
                  </a:cubicBezTo>
                  <a:cubicBezTo>
                    <a:pt x="14778" y="36927"/>
                    <a:pt x="9674" y="7706"/>
                    <a:pt x="9674" y="6205"/>
                  </a:cubicBezTo>
                  <a:cubicBezTo>
                    <a:pt x="9641" y="5170"/>
                    <a:pt x="9507" y="4170"/>
                    <a:pt x="9240" y="3169"/>
                  </a:cubicBezTo>
                  <a:cubicBezTo>
                    <a:pt x="8006" y="267"/>
                    <a:pt x="2502" y="0"/>
                    <a:pt x="2502"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7"/>
            <p:cNvSpPr/>
            <p:nvPr/>
          </p:nvSpPr>
          <p:spPr>
            <a:xfrm>
              <a:off x="3430125" y="4539250"/>
              <a:ext cx="127600" cy="124550"/>
            </a:xfrm>
            <a:custGeom>
              <a:avLst/>
              <a:gdLst/>
              <a:ahLst/>
              <a:cxnLst/>
              <a:rect l="l" t="t" r="r" b="b"/>
              <a:pathLst>
                <a:path w="5104" h="4982" extrusionOk="0">
                  <a:moveTo>
                    <a:pt x="2678" y="0"/>
                  </a:moveTo>
                  <a:cubicBezTo>
                    <a:pt x="769" y="0"/>
                    <a:pt x="0" y="3147"/>
                    <a:pt x="0" y="3147"/>
                  </a:cubicBezTo>
                  <a:cubicBezTo>
                    <a:pt x="200" y="3981"/>
                    <a:pt x="801" y="4682"/>
                    <a:pt x="1635" y="4982"/>
                  </a:cubicBezTo>
                  <a:cubicBezTo>
                    <a:pt x="2469" y="2413"/>
                    <a:pt x="5104" y="2413"/>
                    <a:pt x="5104" y="2413"/>
                  </a:cubicBezTo>
                  <a:lnTo>
                    <a:pt x="3936" y="412"/>
                  </a:lnTo>
                  <a:cubicBezTo>
                    <a:pt x="3471" y="122"/>
                    <a:pt x="3053" y="0"/>
                    <a:pt x="2678" y="0"/>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7"/>
            <p:cNvSpPr/>
            <p:nvPr/>
          </p:nvSpPr>
          <p:spPr>
            <a:xfrm>
              <a:off x="2387700" y="3035950"/>
              <a:ext cx="940700" cy="666325"/>
            </a:xfrm>
            <a:custGeom>
              <a:avLst/>
              <a:gdLst/>
              <a:ahLst/>
              <a:cxnLst/>
              <a:rect l="l" t="t" r="r" b="b"/>
              <a:pathLst>
                <a:path w="37628" h="26653" extrusionOk="0">
                  <a:moveTo>
                    <a:pt x="16012" y="0"/>
                  </a:moveTo>
                  <a:cubicBezTo>
                    <a:pt x="16012" y="0"/>
                    <a:pt x="11411" y="1225"/>
                    <a:pt x="7094" y="1225"/>
                  </a:cubicBezTo>
                  <a:cubicBezTo>
                    <a:pt x="5622" y="1225"/>
                    <a:pt x="4182" y="1083"/>
                    <a:pt x="2970" y="701"/>
                  </a:cubicBezTo>
                  <a:cubicBezTo>
                    <a:pt x="2970" y="701"/>
                    <a:pt x="535" y="12676"/>
                    <a:pt x="535" y="15812"/>
                  </a:cubicBezTo>
                  <a:cubicBezTo>
                    <a:pt x="535" y="18314"/>
                    <a:pt x="1" y="20849"/>
                    <a:pt x="1902" y="22316"/>
                  </a:cubicBezTo>
                  <a:cubicBezTo>
                    <a:pt x="2269" y="22850"/>
                    <a:pt x="2836" y="23217"/>
                    <a:pt x="3503" y="23350"/>
                  </a:cubicBezTo>
                  <a:cubicBezTo>
                    <a:pt x="8640" y="24318"/>
                    <a:pt x="17547" y="23984"/>
                    <a:pt x="19048" y="24285"/>
                  </a:cubicBezTo>
                  <a:cubicBezTo>
                    <a:pt x="20516" y="24585"/>
                    <a:pt x="28421" y="26653"/>
                    <a:pt x="28421" y="26653"/>
                  </a:cubicBezTo>
                  <a:cubicBezTo>
                    <a:pt x="28421" y="26653"/>
                    <a:pt x="28888" y="22283"/>
                    <a:pt x="30222" y="19481"/>
                  </a:cubicBezTo>
                  <a:cubicBezTo>
                    <a:pt x="31209" y="17385"/>
                    <a:pt x="34783" y="17112"/>
                    <a:pt x="36580" y="17112"/>
                  </a:cubicBezTo>
                  <a:cubicBezTo>
                    <a:pt x="37215" y="17112"/>
                    <a:pt x="37628" y="17146"/>
                    <a:pt x="37628" y="17146"/>
                  </a:cubicBezTo>
                  <a:lnTo>
                    <a:pt x="19081" y="10274"/>
                  </a:lnTo>
                  <a:lnTo>
                    <a:pt x="18948" y="10308"/>
                  </a:lnTo>
                  <a:cubicBezTo>
                    <a:pt x="17714" y="5204"/>
                    <a:pt x="16012" y="0"/>
                    <a:pt x="16012" y="0"/>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7"/>
            <p:cNvSpPr/>
            <p:nvPr/>
          </p:nvSpPr>
          <p:spPr>
            <a:xfrm>
              <a:off x="2727125" y="2443875"/>
              <a:ext cx="738050" cy="625450"/>
            </a:xfrm>
            <a:custGeom>
              <a:avLst/>
              <a:gdLst/>
              <a:ahLst/>
              <a:cxnLst/>
              <a:rect l="l" t="t" r="r" b="b"/>
              <a:pathLst>
                <a:path w="29522" h="25018" extrusionOk="0">
                  <a:moveTo>
                    <a:pt x="2460" y="1"/>
                  </a:moveTo>
                  <a:cubicBezTo>
                    <a:pt x="2094" y="1"/>
                    <a:pt x="1671" y="180"/>
                    <a:pt x="1234" y="734"/>
                  </a:cubicBezTo>
                  <a:cubicBezTo>
                    <a:pt x="0" y="2301"/>
                    <a:pt x="968" y="7805"/>
                    <a:pt x="1568" y="10007"/>
                  </a:cubicBezTo>
                  <a:cubicBezTo>
                    <a:pt x="2202" y="12175"/>
                    <a:pt x="12476" y="21282"/>
                    <a:pt x="13443" y="21949"/>
                  </a:cubicBezTo>
                  <a:cubicBezTo>
                    <a:pt x="14328" y="22590"/>
                    <a:pt x="24957" y="25017"/>
                    <a:pt x="27603" y="25017"/>
                  </a:cubicBezTo>
                  <a:cubicBezTo>
                    <a:pt x="27850" y="25017"/>
                    <a:pt x="28027" y="24996"/>
                    <a:pt x="28120" y="24951"/>
                  </a:cubicBezTo>
                  <a:cubicBezTo>
                    <a:pt x="29221" y="24451"/>
                    <a:pt x="29521" y="21815"/>
                    <a:pt x="28888" y="20381"/>
                  </a:cubicBezTo>
                  <a:cubicBezTo>
                    <a:pt x="28287" y="18947"/>
                    <a:pt x="16512" y="15911"/>
                    <a:pt x="16512" y="15911"/>
                  </a:cubicBezTo>
                  <a:lnTo>
                    <a:pt x="3603" y="600"/>
                  </a:lnTo>
                  <a:cubicBezTo>
                    <a:pt x="3603" y="600"/>
                    <a:pt x="3129" y="1"/>
                    <a:pt x="246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7"/>
            <p:cNvSpPr/>
            <p:nvPr/>
          </p:nvSpPr>
          <p:spPr>
            <a:xfrm>
              <a:off x="2771325" y="2555600"/>
              <a:ext cx="685500" cy="513725"/>
            </a:xfrm>
            <a:custGeom>
              <a:avLst/>
              <a:gdLst/>
              <a:ahLst/>
              <a:cxnLst/>
              <a:rect l="l" t="t" r="r" b="b"/>
              <a:pathLst>
                <a:path w="27420" h="20549" extrusionOk="0">
                  <a:moveTo>
                    <a:pt x="2168" y="1"/>
                  </a:moveTo>
                  <a:lnTo>
                    <a:pt x="0" y="5972"/>
                  </a:lnTo>
                  <a:cubicBezTo>
                    <a:pt x="1535" y="8707"/>
                    <a:pt x="10741" y="16846"/>
                    <a:pt x="11675" y="17480"/>
                  </a:cubicBezTo>
                  <a:cubicBezTo>
                    <a:pt x="12560" y="18121"/>
                    <a:pt x="23189" y="20548"/>
                    <a:pt x="25835" y="20548"/>
                  </a:cubicBezTo>
                  <a:cubicBezTo>
                    <a:pt x="26082" y="20548"/>
                    <a:pt x="26259" y="20527"/>
                    <a:pt x="26352" y="20482"/>
                  </a:cubicBezTo>
                  <a:cubicBezTo>
                    <a:pt x="26986" y="20182"/>
                    <a:pt x="27353" y="19181"/>
                    <a:pt x="27420" y="18114"/>
                  </a:cubicBezTo>
                  <a:cubicBezTo>
                    <a:pt x="25594" y="17390"/>
                    <a:pt x="23442" y="16874"/>
                    <a:pt x="22309" y="16874"/>
                  </a:cubicBezTo>
                  <a:cubicBezTo>
                    <a:pt x="22241" y="16874"/>
                    <a:pt x="22176" y="16876"/>
                    <a:pt x="22116" y="16879"/>
                  </a:cubicBezTo>
                  <a:cubicBezTo>
                    <a:pt x="20749" y="16938"/>
                    <a:pt x="21360" y="18060"/>
                    <a:pt x="19882" y="18060"/>
                  </a:cubicBezTo>
                  <a:cubicBezTo>
                    <a:pt x="19664" y="18060"/>
                    <a:pt x="19402" y="18036"/>
                    <a:pt x="19080" y="17980"/>
                  </a:cubicBezTo>
                  <a:cubicBezTo>
                    <a:pt x="16612" y="17580"/>
                    <a:pt x="13743" y="16312"/>
                    <a:pt x="11175" y="14845"/>
                  </a:cubicBezTo>
                  <a:cubicBezTo>
                    <a:pt x="8573" y="13377"/>
                    <a:pt x="3936" y="9007"/>
                    <a:pt x="3936" y="9007"/>
                  </a:cubicBezTo>
                  <a:lnTo>
                    <a:pt x="3936" y="9007"/>
                  </a:lnTo>
                  <a:lnTo>
                    <a:pt x="7572" y="9441"/>
                  </a:lnTo>
                  <a:lnTo>
                    <a:pt x="3436" y="8140"/>
                  </a:lnTo>
                  <a:lnTo>
                    <a:pt x="7039" y="6806"/>
                  </a:lnTo>
                  <a:lnTo>
                    <a:pt x="3936" y="6605"/>
                  </a:lnTo>
                  <a:cubicBezTo>
                    <a:pt x="4136" y="6138"/>
                    <a:pt x="4237" y="5605"/>
                    <a:pt x="4203" y="5071"/>
                  </a:cubicBezTo>
                  <a:cubicBezTo>
                    <a:pt x="4203" y="4004"/>
                    <a:pt x="2168" y="1"/>
                    <a:pt x="2168" y="1"/>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7"/>
            <p:cNvSpPr/>
            <p:nvPr/>
          </p:nvSpPr>
          <p:spPr>
            <a:xfrm>
              <a:off x="2727125" y="2423000"/>
              <a:ext cx="738050" cy="658000"/>
            </a:xfrm>
            <a:custGeom>
              <a:avLst/>
              <a:gdLst/>
              <a:ahLst/>
              <a:cxnLst/>
              <a:rect l="l" t="t" r="r" b="b"/>
              <a:pathLst>
                <a:path w="29522" h="26320" fill="none" extrusionOk="0">
                  <a:moveTo>
                    <a:pt x="3603" y="1435"/>
                  </a:moveTo>
                  <a:cubicBezTo>
                    <a:pt x="3603" y="1435"/>
                    <a:pt x="2469" y="1"/>
                    <a:pt x="1234" y="1569"/>
                  </a:cubicBezTo>
                  <a:cubicBezTo>
                    <a:pt x="0" y="3136"/>
                    <a:pt x="968" y="8640"/>
                    <a:pt x="1568" y="10842"/>
                  </a:cubicBezTo>
                  <a:cubicBezTo>
                    <a:pt x="2202" y="13010"/>
                    <a:pt x="12476" y="22117"/>
                    <a:pt x="13443" y="22784"/>
                  </a:cubicBezTo>
                  <a:cubicBezTo>
                    <a:pt x="14411" y="23484"/>
                    <a:pt x="27020" y="26320"/>
                    <a:pt x="28120" y="25786"/>
                  </a:cubicBezTo>
                  <a:cubicBezTo>
                    <a:pt x="29221" y="25286"/>
                    <a:pt x="29521" y="22650"/>
                    <a:pt x="28888" y="21216"/>
                  </a:cubicBezTo>
                  <a:cubicBezTo>
                    <a:pt x="28287" y="19782"/>
                    <a:pt x="16512" y="16746"/>
                    <a:pt x="16512" y="16746"/>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7"/>
            <p:cNvSpPr/>
            <p:nvPr/>
          </p:nvSpPr>
          <p:spPr>
            <a:xfrm>
              <a:off x="2847200" y="2746575"/>
              <a:ext cx="119275" cy="66750"/>
            </a:xfrm>
            <a:custGeom>
              <a:avLst/>
              <a:gdLst/>
              <a:ahLst/>
              <a:cxnLst/>
              <a:rect l="l" t="t" r="r" b="b"/>
              <a:pathLst>
                <a:path w="4771" h="2670" fill="none" extrusionOk="0">
                  <a:moveTo>
                    <a:pt x="2836" y="0"/>
                  </a:moveTo>
                  <a:lnTo>
                    <a:pt x="1" y="1101"/>
                  </a:lnTo>
                  <a:lnTo>
                    <a:pt x="4771" y="2669"/>
                  </a:lnTo>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7"/>
            <p:cNvSpPr/>
            <p:nvPr/>
          </p:nvSpPr>
          <p:spPr>
            <a:xfrm>
              <a:off x="3388425" y="2952425"/>
              <a:ext cx="139100" cy="103475"/>
            </a:xfrm>
            <a:custGeom>
              <a:avLst/>
              <a:gdLst/>
              <a:ahLst/>
              <a:cxnLst/>
              <a:rect l="l" t="t" r="r" b="b"/>
              <a:pathLst>
                <a:path w="5564" h="4139" extrusionOk="0">
                  <a:moveTo>
                    <a:pt x="1909" y="1"/>
                  </a:moveTo>
                  <a:cubicBezTo>
                    <a:pt x="1837" y="1"/>
                    <a:pt x="1768" y="2"/>
                    <a:pt x="1702" y="6"/>
                  </a:cubicBezTo>
                  <a:cubicBezTo>
                    <a:pt x="934" y="173"/>
                    <a:pt x="367" y="773"/>
                    <a:pt x="234" y="1507"/>
                  </a:cubicBezTo>
                  <a:cubicBezTo>
                    <a:pt x="0" y="2808"/>
                    <a:pt x="1268" y="3942"/>
                    <a:pt x="1268" y="3942"/>
                  </a:cubicBezTo>
                  <a:cubicBezTo>
                    <a:pt x="1268" y="3942"/>
                    <a:pt x="1837" y="4139"/>
                    <a:pt x="2534" y="4139"/>
                  </a:cubicBezTo>
                  <a:cubicBezTo>
                    <a:pt x="3355" y="4139"/>
                    <a:pt x="4353" y="3865"/>
                    <a:pt x="4804" y="2674"/>
                  </a:cubicBezTo>
                  <a:cubicBezTo>
                    <a:pt x="5564" y="616"/>
                    <a:pt x="3258" y="1"/>
                    <a:pt x="19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7"/>
            <p:cNvSpPr/>
            <p:nvPr/>
          </p:nvSpPr>
          <p:spPr>
            <a:xfrm>
              <a:off x="3388425" y="2988425"/>
              <a:ext cx="114275" cy="67250"/>
            </a:xfrm>
            <a:custGeom>
              <a:avLst/>
              <a:gdLst/>
              <a:ahLst/>
              <a:cxnLst/>
              <a:rect l="l" t="t" r="r" b="b"/>
              <a:pathLst>
                <a:path w="4571" h="2690" extrusionOk="0">
                  <a:moveTo>
                    <a:pt x="267" y="0"/>
                  </a:moveTo>
                  <a:cubicBezTo>
                    <a:pt x="234" y="0"/>
                    <a:pt x="234" y="33"/>
                    <a:pt x="234" y="67"/>
                  </a:cubicBezTo>
                  <a:cubicBezTo>
                    <a:pt x="0" y="1368"/>
                    <a:pt x="1268" y="2502"/>
                    <a:pt x="1268" y="2502"/>
                  </a:cubicBezTo>
                  <a:cubicBezTo>
                    <a:pt x="1268" y="2502"/>
                    <a:pt x="1839" y="2690"/>
                    <a:pt x="2534" y="2690"/>
                  </a:cubicBezTo>
                  <a:cubicBezTo>
                    <a:pt x="3243" y="2690"/>
                    <a:pt x="4082" y="2494"/>
                    <a:pt x="4570" y="1701"/>
                  </a:cubicBezTo>
                  <a:cubicBezTo>
                    <a:pt x="3203" y="934"/>
                    <a:pt x="1768" y="367"/>
                    <a:pt x="267" y="0"/>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7"/>
            <p:cNvSpPr/>
            <p:nvPr/>
          </p:nvSpPr>
          <p:spPr>
            <a:xfrm>
              <a:off x="3388425" y="2950900"/>
              <a:ext cx="140125" cy="123425"/>
            </a:xfrm>
            <a:custGeom>
              <a:avLst/>
              <a:gdLst/>
              <a:ahLst/>
              <a:cxnLst/>
              <a:rect l="l" t="t" r="r" b="b"/>
              <a:pathLst>
                <a:path w="5605" h="4937" fill="none" extrusionOk="0">
                  <a:moveTo>
                    <a:pt x="1702" y="67"/>
                  </a:moveTo>
                  <a:cubicBezTo>
                    <a:pt x="934" y="234"/>
                    <a:pt x="367" y="834"/>
                    <a:pt x="234" y="1568"/>
                  </a:cubicBezTo>
                  <a:cubicBezTo>
                    <a:pt x="0" y="2869"/>
                    <a:pt x="1268" y="4003"/>
                    <a:pt x="1268" y="4003"/>
                  </a:cubicBezTo>
                  <a:cubicBezTo>
                    <a:pt x="1268" y="4003"/>
                    <a:pt x="3970" y="4937"/>
                    <a:pt x="4804" y="2735"/>
                  </a:cubicBezTo>
                  <a:cubicBezTo>
                    <a:pt x="5604" y="567"/>
                    <a:pt x="3003" y="0"/>
                    <a:pt x="1702" y="67"/>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7"/>
            <p:cNvSpPr/>
            <p:nvPr/>
          </p:nvSpPr>
          <p:spPr>
            <a:xfrm>
              <a:off x="3623450" y="3027175"/>
              <a:ext cx="73500" cy="55325"/>
            </a:xfrm>
            <a:custGeom>
              <a:avLst/>
              <a:gdLst/>
              <a:ahLst/>
              <a:cxnLst/>
              <a:rect l="l" t="t" r="r" b="b"/>
              <a:pathLst>
                <a:path w="2940" h="2213" extrusionOk="0">
                  <a:moveTo>
                    <a:pt x="185" y="0"/>
                  </a:moveTo>
                  <a:cubicBezTo>
                    <a:pt x="1" y="0"/>
                    <a:pt x="1448" y="2094"/>
                    <a:pt x="1908" y="2186"/>
                  </a:cubicBezTo>
                  <a:cubicBezTo>
                    <a:pt x="1974" y="2204"/>
                    <a:pt x="2043" y="2213"/>
                    <a:pt x="2111" y="2213"/>
                  </a:cubicBezTo>
                  <a:cubicBezTo>
                    <a:pt x="2552" y="2213"/>
                    <a:pt x="2939" y="1837"/>
                    <a:pt x="2274" y="1085"/>
                  </a:cubicBezTo>
                  <a:cubicBezTo>
                    <a:pt x="1741" y="518"/>
                    <a:pt x="1040" y="151"/>
                    <a:pt x="273" y="51"/>
                  </a:cubicBezTo>
                  <a:cubicBezTo>
                    <a:pt x="230" y="16"/>
                    <a:pt x="201" y="0"/>
                    <a:pt x="185"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7"/>
            <p:cNvSpPr/>
            <p:nvPr/>
          </p:nvSpPr>
          <p:spPr>
            <a:xfrm>
              <a:off x="3610650" y="3022725"/>
              <a:ext cx="65800" cy="61950"/>
            </a:xfrm>
            <a:custGeom>
              <a:avLst/>
              <a:gdLst/>
              <a:ahLst/>
              <a:cxnLst/>
              <a:rect l="l" t="t" r="r" b="b"/>
              <a:pathLst>
                <a:path w="2632" h="2478" extrusionOk="0">
                  <a:moveTo>
                    <a:pt x="169" y="0"/>
                  </a:moveTo>
                  <a:cubicBezTo>
                    <a:pt x="1" y="0"/>
                    <a:pt x="1128" y="2248"/>
                    <a:pt x="1586" y="2431"/>
                  </a:cubicBezTo>
                  <a:cubicBezTo>
                    <a:pt x="1671" y="2461"/>
                    <a:pt x="1763" y="2477"/>
                    <a:pt x="1854" y="2477"/>
                  </a:cubicBezTo>
                  <a:cubicBezTo>
                    <a:pt x="2262" y="2477"/>
                    <a:pt x="2632" y="2155"/>
                    <a:pt x="2086" y="1363"/>
                  </a:cubicBezTo>
                  <a:cubicBezTo>
                    <a:pt x="1619" y="730"/>
                    <a:pt x="985" y="296"/>
                    <a:pt x="251" y="62"/>
                  </a:cubicBezTo>
                  <a:cubicBezTo>
                    <a:pt x="211" y="20"/>
                    <a:pt x="184" y="0"/>
                    <a:pt x="169" y="0"/>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7"/>
            <p:cNvSpPr/>
            <p:nvPr/>
          </p:nvSpPr>
          <p:spPr>
            <a:xfrm>
              <a:off x="3463475" y="2975900"/>
              <a:ext cx="194325" cy="110100"/>
            </a:xfrm>
            <a:custGeom>
              <a:avLst/>
              <a:gdLst/>
              <a:ahLst/>
              <a:cxnLst/>
              <a:rect l="l" t="t" r="r" b="b"/>
              <a:pathLst>
                <a:path w="7773" h="4404" extrusionOk="0">
                  <a:moveTo>
                    <a:pt x="1435" y="1"/>
                  </a:moveTo>
                  <a:cubicBezTo>
                    <a:pt x="1435" y="1"/>
                    <a:pt x="167" y="434"/>
                    <a:pt x="34" y="1235"/>
                  </a:cubicBezTo>
                  <a:cubicBezTo>
                    <a:pt x="1" y="1735"/>
                    <a:pt x="167" y="2236"/>
                    <a:pt x="501" y="2603"/>
                  </a:cubicBezTo>
                  <a:cubicBezTo>
                    <a:pt x="501" y="2603"/>
                    <a:pt x="1735" y="3603"/>
                    <a:pt x="2236" y="3703"/>
                  </a:cubicBezTo>
                  <a:cubicBezTo>
                    <a:pt x="2556" y="3772"/>
                    <a:pt x="3159" y="4092"/>
                    <a:pt x="3549" y="4092"/>
                  </a:cubicBezTo>
                  <a:cubicBezTo>
                    <a:pt x="3728" y="4092"/>
                    <a:pt x="3862" y="4025"/>
                    <a:pt x="3903" y="3837"/>
                  </a:cubicBezTo>
                  <a:cubicBezTo>
                    <a:pt x="4003" y="3270"/>
                    <a:pt x="2736" y="2736"/>
                    <a:pt x="2736" y="2736"/>
                  </a:cubicBezTo>
                  <a:lnTo>
                    <a:pt x="2736" y="2736"/>
                  </a:lnTo>
                  <a:cubicBezTo>
                    <a:pt x="2736" y="2736"/>
                    <a:pt x="5171" y="2903"/>
                    <a:pt x="5238" y="3370"/>
                  </a:cubicBezTo>
                  <a:cubicBezTo>
                    <a:pt x="5338" y="3870"/>
                    <a:pt x="6205" y="4371"/>
                    <a:pt x="6972" y="4404"/>
                  </a:cubicBezTo>
                  <a:cubicBezTo>
                    <a:pt x="7773" y="4404"/>
                    <a:pt x="6805" y="2836"/>
                    <a:pt x="6639" y="2436"/>
                  </a:cubicBezTo>
                  <a:cubicBezTo>
                    <a:pt x="6439" y="2036"/>
                    <a:pt x="2969" y="34"/>
                    <a:pt x="1435"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7"/>
            <p:cNvSpPr/>
            <p:nvPr/>
          </p:nvSpPr>
          <p:spPr>
            <a:xfrm>
              <a:off x="2271800" y="2315100"/>
              <a:ext cx="587100" cy="778425"/>
            </a:xfrm>
            <a:custGeom>
              <a:avLst/>
              <a:gdLst/>
              <a:ahLst/>
              <a:cxnLst/>
              <a:rect l="l" t="t" r="r" b="b"/>
              <a:pathLst>
                <a:path w="23484" h="31137" extrusionOk="0">
                  <a:moveTo>
                    <a:pt x="12004" y="1"/>
                  </a:moveTo>
                  <a:cubicBezTo>
                    <a:pt x="11089" y="1"/>
                    <a:pt x="10065" y="394"/>
                    <a:pt x="9407" y="1848"/>
                  </a:cubicBezTo>
                  <a:cubicBezTo>
                    <a:pt x="9407" y="1848"/>
                    <a:pt x="1768" y="6285"/>
                    <a:pt x="1168" y="6585"/>
                  </a:cubicBezTo>
                  <a:cubicBezTo>
                    <a:pt x="567" y="6852"/>
                    <a:pt x="0" y="11455"/>
                    <a:pt x="0" y="11889"/>
                  </a:cubicBezTo>
                  <a:cubicBezTo>
                    <a:pt x="0" y="12323"/>
                    <a:pt x="7606" y="29535"/>
                    <a:pt x="7606" y="29535"/>
                  </a:cubicBezTo>
                  <a:cubicBezTo>
                    <a:pt x="7606" y="29535"/>
                    <a:pt x="9474" y="31136"/>
                    <a:pt x="14978" y="31136"/>
                  </a:cubicBezTo>
                  <a:cubicBezTo>
                    <a:pt x="20482" y="31136"/>
                    <a:pt x="20882" y="30302"/>
                    <a:pt x="20882" y="30302"/>
                  </a:cubicBezTo>
                  <a:lnTo>
                    <a:pt x="21315" y="23030"/>
                  </a:lnTo>
                  <a:cubicBezTo>
                    <a:pt x="21315" y="23030"/>
                    <a:pt x="23217" y="18127"/>
                    <a:pt x="23350" y="17259"/>
                  </a:cubicBezTo>
                  <a:cubicBezTo>
                    <a:pt x="23484" y="16392"/>
                    <a:pt x="21816" y="5751"/>
                    <a:pt x="21816" y="5751"/>
                  </a:cubicBezTo>
                  <a:lnTo>
                    <a:pt x="14010" y="548"/>
                  </a:lnTo>
                  <a:cubicBezTo>
                    <a:pt x="14010" y="548"/>
                    <a:pt x="13083" y="1"/>
                    <a:pt x="1200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7"/>
            <p:cNvSpPr/>
            <p:nvPr/>
          </p:nvSpPr>
          <p:spPr>
            <a:xfrm>
              <a:off x="2271800" y="2314950"/>
              <a:ext cx="316075" cy="354925"/>
            </a:xfrm>
            <a:custGeom>
              <a:avLst/>
              <a:gdLst/>
              <a:ahLst/>
              <a:cxnLst/>
              <a:rect l="l" t="t" r="r" b="b"/>
              <a:pathLst>
                <a:path w="12643" h="14197" extrusionOk="0">
                  <a:moveTo>
                    <a:pt x="12014" y="0"/>
                  </a:moveTo>
                  <a:cubicBezTo>
                    <a:pt x="11093" y="0"/>
                    <a:pt x="10054" y="372"/>
                    <a:pt x="9407" y="1854"/>
                  </a:cubicBezTo>
                  <a:cubicBezTo>
                    <a:pt x="9407" y="1854"/>
                    <a:pt x="1768" y="6291"/>
                    <a:pt x="1168" y="6558"/>
                  </a:cubicBezTo>
                  <a:cubicBezTo>
                    <a:pt x="601" y="6858"/>
                    <a:pt x="0" y="11461"/>
                    <a:pt x="0" y="11895"/>
                  </a:cubicBezTo>
                  <a:cubicBezTo>
                    <a:pt x="0" y="11962"/>
                    <a:pt x="334" y="12862"/>
                    <a:pt x="901" y="14197"/>
                  </a:cubicBezTo>
                  <a:cubicBezTo>
                    <a:pt x="1134" y="12229"/>
                    <a:pt x="1535" y="10394"/>
                    <a:pt x="1935" y="9727"/>
                  </a:cubicBezTo>
                  <a:cubicBezTo>
                    <a:pt x="2535" y="8759"/>
                    <a:pt x="8039" y="5190"/>
                    <a:pt x="8039" y="5190"/>
                  </a:cubicBezTo>
                  <a:lnTo>
                    <a:pt x="10074" y="3989"/>
                  </a:lnTo>
                  <a:lnTo>
                    <a:pt x="12643" y="53"/>
                  </a:lnTo>
                  <a:cubicBezTo>
                    <a:pt x="12444" y="21"/>
                    <a:pt x="12232" y="0"/>
                    <a:pt x="12014" y="0"/>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7"/>
            <p:cNvSpPr/>
            <p:nvPr/>
          </p:nvSpPr>
          <p:spPr>
            <a:xfrm>
              <a:off x="2271800" y="2282075"/>
              <a:ext cx="587100" cy="811450"/>
            </a:xfrm>
            <a:custGeom>
              <a:avLst/>
              <a:gdLst/>
              <a:ahLst/>
              <a:cxnLst/>
              <a:rect l="l" t="t" r="r" b="b"/>
              <a:pathLst>
                <a:path w="23484" h="32458" fill="none" extrusionOk="0">
                  <a:moveTo>
                    <a:pt x="9407" y="3169"/>
                  </a:moveTo>
                  <a:cubicBezTo>
                    <a:pt x="9407" y="3169"/>
                    <a:pt x="1768" y="7606"/>
                    <a:pt x="1168" y="7906"/>
                  </a:cubicBezTo>
                  <a:cubicBezTo>
                    <a:pt x="567" y="8173"/>
                    <a:pt x="0" y="12776"/>
                    <a:pt x="0" y="13210"/>
                  </a:cubicBezTo>
                  <a:cubicBezTo>
                    <a:pt x="0" y="13644"/>
                    <a:pt x="7606" y="30856"/>
                    <a:pt x="7606" y="30856"/>
                  </a:cubicBezTo>
                  <a:cubicBezTo>
                    <a:pt x="7606" y="30856"/>
                    <a:pt x="9474" y="32457"/>
                    <a:pt x="14978" y="32457"/>
                  </a:cubicBezTo>
                  <a:cubicBezTo>
                    <a:pt x="20482" y="32457"/>
                    <a:pt x="20882" y="31623"/>
                    <a:pt x="20882" y="31623"/>
                  </a:cubicBezTo>
                  <a:lnTo>
                    <a:pt x="21315" y="24351"/>
                  </a:lnTo>
                  <a:cubicBezTo>
                    <a:pt x="21315" y="24351"/>
                    <a:pt x="23217" y="19448"/>
                    <a:pt x="23350" y="18580"/>
                  </a:cubicBezTo>
                  <a:cubicBezTo>
                    <a:pt x="23484" y="17713"/>
                    <a:pt x="21816" y="7072"/>
                    <a:pt x="21816" y="7072"/>
                  </a:cubicBezTo>
                  <a:lnTo>
                    <a:pt x="14010" y="1869"/>
                  </a:lnTo>
                  <a:cubicBezTo>
                    <a:pt x="14010" y="1869"/>
                    <a:pt x="10841" y="1"/>
                    <a:pt x="9407" y="3169"/>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7"/>
            <p:cNvSpPr/>
            <p:nvPr/>
          </p:nvSpPr>
          <p:spPr>
            <a:xfrm>
              <a:off x="2562000" y="2438850"/>
              <a:ext cx="231850" cy="434500"/>
            </a:xfrm>
            <a:custGeom>
              <a:avLst/>
              <a:gdLst/>
              <a:ahLst/>
              <a:cxnLst/>
              <a:rect l="l" t="t" r="r" b="b"/>
              <a:pathLst>
                <a:path w="9274" h="17380" extrusionOk="0">
                  <a:moveTo>
                    <a:pt x="1869" y="1"/>
                  </a:moveTo>
                  <a:lnTo>
                    <a:pt x="1" y="4471"/>
                  </a:lnTo>
                  <a:lnTo>
                    <a:pt x="334" y="3770"/>
                  </a:lnTo>
                  <a:lnTo>
                    <a:pt x="2569" y="6172"/>
                  </a:lnTo>
                  <a:lnTo>
                    <a:pt x="2102" y="16379"/>
                  </a:lnTo>
                  <a:lnTo>
                    <a:pt x="5338" y="17213"/>
                  </a:lnTo>
                  <a:lnTo>
                    <a:pt x="5705" y="12776"/>
                  </a:lnTo>
                  <a:lnTo>
                    <a:pt x="6905" y="17380"/>
                  </a:lnTo>
                  <a:lnTo>
                    <a:pt x="9274" y="15011"/>
                  </a:lnTo>
                  <a:lnTo>
                    <a:pt x="4103" y="6005"/>
                  </a:lnTo>
                  <a:lnTo>
                    <a:pt x="4804" y="3270"/>
                  </a:lnTo>
                  <a:lnTo>
                    <a:pt x="1869"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7"/>
            <p:cNvSpPr/>
            <p:nvPr/>
          </p:nvSpPr>
          <p:spPr>
            <a:xfrm>
              <a:off x="2562000" y="2438850"/>
              <a:ext cx="231850" cy="434500"/>
            </a:xfrm>
            <a:custGeom>
              <a:avLst/>
              <a:gdLst/>
              <a:ahLst/>
              <a:cxnLst/>
              <a:rect l="l" t="t" r="r" b="b"/>
              <a:pathLst>
                <a:path w="9274" h="17380" fill="none" extrusionOk="0">
                  <a:moveTo>
                    <a:pt x="334" y="3770"/>
                  </a:moveTo>
                  <a:lnTo>
                    <a:pt x="2569" y="6172"/>
                  </a:lnTo>
                  <a:lnTo>
                    <a:pt x="2102" y="16379"/>
                  </a:lnTo>
                  <a:lnTo>
                    <a:pt x="5338" y="17213"/>
                  </a:lnTo>
                  <a:lnTo>
                    <a:pt x="5705" y="12776"/>
                  </a:lnTo>
                  <a:lnTo>
                    <a:pt x="6905" y="17380"/>
                  </a:lnTo>
                  <a:lnTo>
                    <a:pt x="9274" y="15011"/>
                  </a:lnTo>
                  <a:lnTo>
                    <a:pt x="4103" y="6005"/>
                  </a:lnTo>
                  <a:lnTo>
                    <a:pt x="4804" y="3270"/>
                  </a:lnTo>
                  <a:lnTo>
                    <a:pt x="1869" y="1"/>
                  </a:lnTo>
                  <a:lnTo>
                    <a:pt x="1" y="4471"/>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7"/>
            <p:cNvSpPr/>
            <p:nvPr/>
          </p:nvSpPr>
          <p:spPr>
            <a:xfrm>
              <a:off x="2469425" y="2290025"/>
              <a:ext cx="230200" cy="281450"/>
            </a:xfrm>
            <a:custGeom>
              <a:avLst/>
              <a:gdLst/>
              <a:ahLst/>
              <a:cxnLst/>
              <a:rect l="l" t="t" r="r" b="b"/>
              <a:pathLst>
                <a:path w="9208" h="11258" extrusionOk="0">
                  <a:moveTo>
                    <a:pt x="3246" y="1"/>
                  </a:moveTo>
                  <a:cubicBezTo>
                    <a:pt x="1848" y="1"/>
                    <a:pt x="544" y="769"/>
                    <a:pt x="1" y="2885"/>
                  </a:cubicBezTo>
                  <a:cubicBezTo>
                    <a:pt x="1" y="2885"/>
                    <a:pt x="468" y="6054"/>
                    <a:pt x="1102" y="7455"/>
                  </a:cubicBezTo>
                  <a:cubicBezTo>
                    <a:pt x="1735" y="8856"/>
                    <a:pt x="3170" y="11257"/>
                    <a:pt x="3170" y="11257"/>
                  </a:cubicBezTo>
                  <a:lnTo>
                    <a:pt x="6172" y="8255"/>
                  </a:lnTo>
                  <a:lnTo>
                    <a:pt x="9207" y="10323"/>
                  </a:lnTo>
                  <a:cubicBezTo>
                    <a:pt x="9207" y="10323"/>
                    <a:pt x="8874" y="5086"/>
                    <a:pt x="7773" y="2718"/>
                  </a:cubicBezTo>
                  <a:cubicBezTo>
                    <a:pt x="7144" y="1365"/>
                    <a:pt x="5111" y="1"/>
                    <a:pt x="3246"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7"/>
            <p:cNvSpPr/>
            <p:nvPr/>
          </p:nvSpPr>
          <p:spPr>
            <a:xfrm>
              <a:off x="2469425" y="2289575"/>
              <a:ext cx="129300" cy="148475"/>
            </a:xfrm>
            <a:custGeom>
              <a:avLst/>
              <a:gdLst/>
              <a:ahLst/>
              <a:cxnLst/>
              <a:rect l="l" t="t" r="r" b="b"/>
              <a:pathLst>
                <a:path w="5172" h="5939" extrusionOk="0">
                  <a:moveTo>
                    <a:pt x="3437" y="1"/>
                  </a:moveTo>
                  <a:cubicBezTo>
                    <a:pt x="2903" y="134"/>
                    <a:pt x="2336" y="234"/>
                    <a:pt x="1702" y="401"/>
                  </a:cubicBezTo>
                  <a:cubicBezTo>
                    <a:pt x="968" y="801"/>
                    <a:pt x="334" y="1602"/>
                    <a:pt x="1" y="2903"/>
                  </a:cubicBezTo>
                  <a:cubicBezTo>
                    <a:pt x="1" y="2903"/>
                    <a:pt x="234" y="4504"/>
                    <a:pt x="601" y="5938"/>
                  </a:cubicBezTo>
                  <a:lnTo>
                    <a:pt x="2169" y="5004"/>
                  </a:lnTo>
                  <a:lnTo>
                    <a:pt x="5171" y="434"/>
                  </a:lnTo>
                  <a:cubicBezTo>
                    <a:pt x="4604" y="201"/>
                    <a:pt x="4037" y="34"/>
                    <a:pt x="3437" y="1"/>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7"/>
            <p:cNvSpPr/>
            <p:nvPr/>
          </p:nvSpPr>
          <p:spPr>
            <a:xfrm>
              <a:off x="2501125" y="2175300"/>
              <a:ext cx="166800" cy="397000"/>
            </a:xfrm>
            <a:custGeom>
              <a:avLst/>
              <a:gdLst/>
              <a:ahLst/>
              <a:cxnLst/>
              <a:rect l="l" t="t" r="r" b="b"/>
              <a:pathLst>
                <a:path w="6672" h="15880" extrusionOk="0">
                  <a:moveTo>
                    <a:pt x="1820" y="1"/>
                  </a:moveTo>
                  <a:cubicBezTo>
                    <a:pt x="1792" y="1"/>
                    <a:pt x="1764" y="1"/>
                    <a:pt x="1735" y="2"/>
                  </a:cubicBezTo>
                  <a:cubicBezTo>
                    <a:pt x="1735" y="2"/>
                    <a:pt x="301" y="5572"/>
                    <a:pt x="167" y="6973"/>
                  </a:cubicBezTo>
                  <a:cubicBezTo>
                    <a:pt x="0" y="8408"/>
                    <a:pt x="1101" y="10009"/>
                    <a:pt x="2536" y="11744"/>
                  </a:cubicBezTo>
                  <a:cubicBezTo>
                    <a:pt x="3970" y="13511"/>
                    <a:pt x="5871" y="15880"/>
                    <a:pt x="5871" y="15880"/>
                  </a:cubicBezTo>
                  <a:lnTo>
                    <a:pt x="5871" y="13511"/>
                  </a:lnTo>
                  <a:cubicBezTo>
                    <a:pt x="5871" y="12711"/>
                    <a:pt x="5538" y="10943"/>
                    <a:pt x="5538" y="9375"/>
                  </a:cubicBezTo>
                  <a:cubicBezTo>
                    <a:pt x="5571" y="8374"/>
                    <a:pt x="5771" y="7407"/>
                    <a:pt x="6205" y="6506"/>
                  </a:cubicBezTo>
                  <a:cubicBezTo>
                    <a:pt x="6205" y="6506"/>
                    <a:pt x="6672" y="4605"/>
                    <a:pt x="5404" y="2237"/>
                  </a:cubicBezTo>
                  <a:cubicBezTo>
                    <a:pt x="4717" y="862"/>
                    <a:pt x="3323" y="1"/>
                    <a:pt x="1820"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7"/>
            <p:cNvSpPr/>
            <p:nvPr/>
          </p:nvSpPr>
          <p:spPr>
            <a:xfrm>
              <a:off x="2501125" y="2266225"/>
              <a:ext cx="155125" cy="198500"/>
            </a:xfrm>
            <a:custGeom>
              <a:avLst/>
              <a:gdLst/>
              <a:ahLst/>
              <a:cxnLst/>
              <a:rect l="l" t="t" r="r" b="b"/>
              <a:pathLst>
                <a:path w="6205" h="7940" extrusionOk="0">
                  <a:moveTo>
                    <a:pt x="3269" y="1"/>
                  </a:moveTo>
                  <a:lnTo>
                    <a:pt x="1235" y="101"/>
                  </a:lnTo>
                  <a:lnTo>
                    <a:pt x="768" y="334"/>
                  </a:lnTo>
                  <a:cubicBezTo>
                    <a:pt x="467" y="1602"/>
                    <a:pt x="234" y="2803"/>
                    <a:pt x="167" y="3336"/>
                  </a:cubicBezTo>
                  <a:cubicBezTo>
                    <a:pt x="0" y="4737"/>
                    <a:pt x="1035" y="6272"/>
                    <a:pt x="2402" y="7940"/>
                  </a:cubicBezTo>
                  <a:lnTo>
                    <a:pt x="2569" y="4671"/>
                  </a:lnTo>
                  <a:lnTo>
                    <a:pt x="6205" y="2869"/>
                  </a:lnTo>
                  <a:lnTo>
                    <a:pt x="3269" y="1"/>
                  </a:ln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7"/>
            <p:cNvSpPr/>
            <p:nvPr/>
          </p:nvSpPr>
          <p:spPr>
            <a:xfrm>
              <a:off x="2652075" y="2285225"/>
              <a:ext cx="130300" cy="126575"/>
            </a:xfrm>
            <a:custGeom>
              <a:avLst/>
              <a:gdLst/>
              <a:ahLst/>
              <a:cxnLst/>
              <a:rect l="l" t="t" r="r" b="b"/>
              <a:pathLst>
                <a:path w="5212" h="5063" extrusionOk="0">
                  <a:moveTo>
                    <a:pt x="2408" y="1"/>
                  </a:moveTo>
                  <a:cubicBezTo>
                    <a:pt x="1767" y="1"/>
                    <a:pt x="993" y="417"/>
                    <a:pt x="734" y="1042"/>
                  </a:cubicBezTo>
                  <a:cubicBezTo>
                    <a:pt x="334" y="2043"/>
                    <a:pt x="0" y="3310"/>
                    <a:pt x="1201" y="4545"/>
                  </a:cubicBezTo>
                  <a:cubicBezTo>
                    <a:pt x="1573" y="4907"/>
                    <a:pt x="2015" y="5062"/>
                    <a:pt x="2462" y="5062"/>
                  </a:cubicBezTo>
                  <a:cubicBezTo>
                    <a:pt x="3499" y="5062"/>
                    <a:pt x="4567" y="4225"/>
                    <a:pt x="4870" y="3177"/>
                  </a:cubicBezTo>
                  <a:cubicBezTo>
                    <a:pt x="5211" y="1869"/>
                    <a:pt x="4729" y="1143"/>
                    <a:pt x="4475" y="1143"/>
                  </a:cubicBezTo>
                  <a:cubicBezTo>
                    <a:pt x="4431" y="1143"/>
                    <a:pt x="4395" y="1164"/>
                    <a:pt x="4370" y="1209"/>
                  </a:cubicBezTo>
                  <a:cubicBezTo>
                    <a:pt x="4209" y="1531"/>
                    <a:pt x="4422" y="2446"/>
                    <a:pt x="3411" y="2446"/>
                  </a:cubicBezTo>
                  <a:cubicBezTo>
                    <a:pt x="3376" y="2446"/>
                    <a:pt x="3340" y="2445"/>
                    <a:pt x="3302" y="2443"/>
                  </a:cubicBezTo>
                  <a:cubicBezTo>
                    <a:pt x="2168" y="2343"/>
                    <a:pt x="3236" y="408"/>
                    <a:pt x="3236" y="408"/>
                  </a:cubicBezTo>
                  <a:cubicBezTo>
                    <a:pt x="3071" y="125"/>
                    <a:pt x="2759" y="1"/>
                    <a:pt x="2408"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7"/>
            <p:cNvSpPr/>
            <p:nvPr/>
          </p:nvSpPr>
          <p:spPr>
            <a:xfrm>
              <a:off x="2491950" y="1862125"/>
              <a:ext cx="322750" cy="485425"/>
            </a:xfrm>
            <a:custGeom>
              <a:avLst/>
              <a:gdLst/>
              <a:ahLst/>
              <a:cxnLst/>
              <a:rect l="l" t="t" r="r" b="b"/>
              <a:pathLst>
                <a:path w="12910" h="19417" extrusionOk="0">
                  <a:moveTo>
                    <a:pt x="5531" y="1"/>
                  </a:moveTo>
                  <a:cubicBezTo>
                    <a:pt x="4349" y="1"/>
                    <a:pt x="3145" y="171"/>
                    <a:pt x="2235" y="887"/>
                  </a:cubicBezTo>
                  <a:cubicBezTo>
                    <a:pt x="1" y="2722"/>
                    <a:pt x="367" y="6358"/>
                    <a:pt x="534" y="8893"/>
                  </a:cubicBezTo>
                  <a:cubicBezTo>
                    <a:pt x="701" y="11762"/>
                    <a:pt x="668" y="15931"/>
                    <a:pt x="2836" y="18033"/>
                  </a:cubicBezTo>
                  <a:cubicBezTo>
                    <a:pt x="3844" y="19004"/>
                    <a:pt x="5012" y="19416"/>
                    <a:pt x="6173" y="19416"/>
                  </a:cubicBezTo>
                  <a:cubicBezTo>
                    <a:pt x="9197" y="19416"/>
                    <a:pt x="12176" y="16619"/>
                    <a:pt x="12176" y="13630"/>
                  </a:cubicBezTo>
                  <a:cubicBezTo>
                    <a:pt x="12176" y="11862"/>
                    <a:pt x="12243" y="9160"/>
                    <a:pt x="12343" y="8559"/>
                  </a:cubicBezTo>
                  <a:cubicBezTo>
                    <a:pt x="12509" y="7825"/>
                    <a:pt x="12610" y="7092"/>
                    <a:pt x="12643" y="6324"/>
                  </a:cubicBezTo>
                  <a:cubicBezTo>
                    <a:pt x="12910" y="2488"/>
                    <a:pt x="10742" y="587"/>
                    <a:pt x="7372" y="120"/>
                  </a:cubicBezTo>
                  <a:cubicBezTo>
                    <a:pt x="7006" y="53"/>
                    <a:pt x="6639" y="20"/>
                    <a:pt x="6272" y="20"/>
                  </a:cubicBezTo>
                  <a:cubicBezTo>
                    <a:pt x="6028" y="8"/>
                    <a:pt x="5780" y="1"/>
                    <a:pt x="5531"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7"/>
            <p:cNvSpPr/>
            <p:nvPr/>
          </p:nvSpPr>
          <p:spPr>
            <a:xfrm>
              <a:off x="2501125" y="1982700"/>
              <a:ext cx="208500" cy="364575"/>
            </a:xfrm>
            <a:custGeom>
              <a:avLst/>
              <a:gdLst/>
              <a:ahLst/>
              <a:cxnLst/>
              <a:rect l="l" t="t" r="r" b="b"/>
              <a:pathLst>
                <a:path w="8340" h="14583" extrusionOk="0">
                  <a:moveTo>
                    <a:pt x="101" y="0"/>
                  </a:moveTo>
                  <a:lnTo>
                    <a:pt x="101" y="0"/>
                  </a:lnTo>
                  <a:cubicBezTo>
                    <a:pt x="0" y="1335"/>
                    <a:pt x="34" y="2702"/>
                    <a:pt x="167" y="4070"/>
                  </a:cubicBezTo>
                  <a:cubicBezTo>
                    <a:pt x="367" y="6939"/>
                    <a:pt x="301" y="11108"/>
                    <a:pt x="2469" y="13210"/>
                  </a:cubicBezTo>
                  <a:cubicBezTo>
                    <a:pt x="3473" y="14176"/>
                    <a:pt x="4638" y="14583"/>
                    <a:pt x="5794" y="14583"/>
                  </a:cubicBezTo>
                  <a:cubicBezTo>
                    <a:pt x="6673" y="14583"/>
                    <a:pt x="7547" y="14347"/>
                    <a:pt x="8340" y="13944"/>
                  </a:cubicBezTo>
                  <a:cubicBezTo>
                    <a:pt x="7306" y="13944"/>
                    <a:pt x="6305" y="13844"/>
                    <a:pt x="5304" y="13710"/>
                  </a:cubicBezTo>
                  <a:cubicBezTo>
                    <a:pt x="3736" y="13477"/>
                    <a:pt x="1602" y="10975"/>
                    <a:pt x="2669" y="7506"/>
                  </a:cubicBezTo>
                  <a:cubicBezTo>
                    <a:pt x="3736" y="4070"/>
                    <a:pt x="3736" y="2269"/>
                    <a:pt x="3736" y="2269"/>
                  </a:cubicBezTo>
                  <a:lnTo>
                    <a:pt x="101" y="0"/>
                  </a:ln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7"/>
            <p:cNvSpPr/>
            <p:nvPr/>
          </p:nvSpPr>
          <p:spPr>
            <a:xfrm>
              <a:off x="2647900" y="2106950"/>
              <a:ext cx="20025" cy="35050"/>
            </a:xfrm>
            <a:custGeom>
              <a:avLst/>
              <a:gdLst/>
              <a:ahLst/>
              <a:cxnLst/>
              <a:rect l="l" t="t" r="r" b="b"/>
              <a:pathLst>
                <a:path w="801" h="1402" extrusionOk="0">
                  <a:moveTo>
                    <a:pt x="401" y="1"/>
                  </a:moveTo>
                  <a:cubicBezTo>
                    <a:pt x="167" y="1"/>
                    <a:pt x="0" y="301"/>
                    <a:pt x="0" y="701"/>
                  </a:cubicBezTo>
                  <a:cubicBezTo>
                    <a:pt x="0" y="1101"/>
                    <a:pt x="167" y="1402"/>
                    <a:pt x="401" y="1402"/>
                  </a:cubicBezTo>
                  <a:cubicBezTo>
                    <a:pt x="634" y="1402"/>
                    <a:pt x="801" y="1101"/>
                    <a:pt x="801" y="701"/>
                  </a:cubicBezTo>
                  <a:cubicBezTo>
                    <a:pt x="801" y="301"/>
                    <a:pt x="634" y="1"/>
                    <a:pt x="4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7"/>
            <p:cNvSpPr/>
            <p:nvPr/>
          </p:nvSpPr>
          <p:spPr>
            <a:xfrm>
              <a:off x="2738800" y="2110275"/>
              <a:ext cx="21700" cy="35900"/>
            </a:xfrm>
            <a:custGeom>
              <a:avLst/>
              <a:gdLst/>
              <a:ahLst/>
              <a:cxnLst/>
              <a:rect l="l" t="t" r="r" b="b"/>
              <a:pathLst>
                <a:path w="868" h="1436" extrusionOk="0">
                  <a:moveTo>
                    <a:pt x="467" y="1"/>
                  </a:moveTo>
                  <a:cubicBezTo>
                    <a:pt x="234" y="1"/>
                    <a:pt x="34" y="301"/>
                    <a:pt x="0" y="701"/>
                  </a:cubicBezTo>
                  <a:cubicBezTo>
                    <a:pt x="0" y="1102"/>
                    <a:pt x="167" y="1402"/>
                    <a:pt x="367" y="1435"/>
                  </a:cubicBezTo>
                  <a:cubicBezTo>
                    <a:pt x="601" y="1435"/>
                    <a:pt x="801" y="1135"/>
                    <a:pt x="834" y="735"/>
                  </a:cubicBezTo>
                  <a:cubicBezTo>
                    <a:pt x="868" y="368"/>
                    <a:pt x="701" y="34"/>
                    <a:pt x="4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7"/>
            <p:cNvSpPr/>
            <p:nvPr/>
          </p:nvSpPr>
          <p:spPr>
            <a:xfrm>
              <a:off x="2626225" y="2053300"/>
              <a:ext cx="54225" cy="28650"/>
            </a:xfrm>
            <a:custGeom>
              <a:avLst/>
              <a:gdLst/>
              <a:ahLst/>
              <a:cxnLst/>
              <a:rect l="l" t="t" r="r" b="b"/>
              <a:pathLst>
                <a:path w="2169" h="1146" extrusionOk="0">
                  <a:moveTo>
                    <a:pt x="1473" y="1"/>
                  </a:moveTo>
                  <a:cubicBezTo>
                    <a:pt x="551" y="1"/>
                    <a:pt x="0" y="1146"/>
                    <a:pt x="0" y="1146"/>
                  </a:cubicBezTo>
                  <a:lnTo>
                    <a:pt x="2168" y="212"/>
                  </a:lnTo>
                  <a:cubicBezTo>
                    <a:pt x="1918" y="62"/>
                    <a:pt x="1685" y="1"/>
                    <a:pt x="147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7"/>
            <p:cNvSpPr/>
            <p:nvPr/>
          </p:nvSpPr>
          <p:spPr>
            <a:xfrm>
              <a:off x="2626225" y="2038575"/>
              <a:ext cx="54225" cy="43375"/>
            </a:xfrm>
            <a:custGeom>
              <a:avLst/>
              <a:gdLst/>
              <a:ahLst/>
              <a:cxnLst/>
              <a:rect l="l" t="t" r="r" b="b"/>
              <a:pathLst>
                <a:path w="2169" h="1735" fill="none" extrusionOk="0">
                  <a:moveTo>
                    <a:pt x="0" y="1735"/>
                  </a:moveTo>
                  <a:cubicBezTo>
                    <a:pt x="0" y="1735"/>
                    <a:pt x="834" y="0"/>
                    <a:pt x="2168" y="801"/>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7"/>
            <p:cNvSpPr/>
            <p:nvPr/>
          </p:nvSpPr>
          <p:spPr>
            <a:xfrm>
              <a:off x="2734625" y="2058250"/>
              <a:ext cx="38375" cy="26200"/>
            </a:xfrm>
            <a:custGeom>
              <a:avLst/>
              <a:gdLst/>
              <a:ahLst/>
              <a:cxnLst/>
              <a:rect l="l" t="t" r="r" b="b"/>
              <a:pathLst>
                <a:path w="1535" h="1048" extrusionOk="0">
                  <a:moveTo>
                    <a:pt x="670" y="1"/>
                  </a:moveTo>
                  <a:cubicBezTo>
                    <a:pt x="306" y="1"/>
                    <a:pt x="0" y="347"/>
                    <a:pt x="0" y="347"/>
                  </a:cubicBezTo>
                  <a:lnTo>
                    <a:pt x="1535" y="1048"/>
                  </a:lnTo>
                  <a:cubicBezTo>
                    <a:pt x="1296" y="227"/>
                    <a:pt x="964" y="1"/>
                    <a:pt x="67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7"/>
            <p:cNvSpPr/>
            <p:nvPr/>
          </p:nvSpPr>
          <p:spPr>
            <a:xfrm>
              <a:off x="2734625" y="2038575"/>
              <a:ext cx="38375" cy="45875"/>
            </a:xfrm>
            <a:custGeom>
              <a:avLst/>
              <a:gdLst/>
              <a:ahLst/>
              <a:cxnLst/>
              <a:rect l="l" t="t" r="r" b="b"/>
              <a:pathLst>
                <a:path w="1535" h="1835" fill="none" extrusionOk="0">
                  <a:moveTo>
                    <a:pt x="0" y="1134"/>
                  </a:moveTo>
                  <a:cubicBezTo>
                    <a:pt x="0" y="1134"/>
                    <a:pt x="1001" y="0"/>
                    <a:pt x="1535" y="1835"/>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7"/>
            <p:cNvSpPr/>
            <p:nvPr/>
          </p:nvSpPr>
          <p:spPr>
            <a:xfrm>
              <a:off x="2697925" y="2159500"/>
              <a:ext cx="35900" cy="55050"/>
            </a:xfrm>
            <a:custGeom>
              <a:avLst/>
              <a:gdLst/>
              <a:ahLst/>
              <a:cxnLst/>
              <a:rect l="l" t="t" r="r" b="b"/>
              <a:pathLst>
                <a:path w="1436" h="2202" extrusionOk="0">
                  <a:moveTo>
                    <a:pt x="835" y="0"/>
                  </a:moveTo>
                  <a:lnTo>
                    <a:pt x="1" y="2202"/>
                  </a:lnTo>
                  <a:cubicBezTo>
                    <a:pt x="1" y="2202"/>
                    <a:pt x="1035" y="2068"/>
                    <a:pt x="1235" y="1768"/>
                  </a:cubicBezTo>
                  <a:cubicBezTo>
                    <a:pt x="1435" y="1468"/>
                    <a:pt x="935" y="934"/>
                    <a:pt x="835" y="234"/>
                  </a:cubicBezTo>
                  <a:lnTo>
                    <a:pt x="8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7"/>
            <p:cNvSpPr/>
            <p:nvPr/>
          </p:nvSpPr>
          <p:spPr>
            <a:xfrm>
              <a:off x="2697925" y="2159500"/>
              <a:ext cx="35900" cy="55050"/>
            </a:xfrm>
            <a:custGeom>
              <a:avLst/>
              <a:gdLst/>
              <a:ahLst/>
              <a:cxnLst/>
              <a:rect l="l" t="t" r="r" b="b"/>
              <a:pathLst>
                <a:path w="1436" h="2202" fill="none" extrusionOk="0">
                  <a:moveTo>
                    <a:pt x="835" y="0"/>
                  </a:moveTo>
                  <a:lnTo>
                    <a:pt x="835" y="234"/>
                  </a:lnTo>
                  <a:cubicBezTo>
                    <a:pt x="935" y="934"/>
                    <a:pt x="1435" y="1468"/>
                    <a:pt x="1235" y="1768"/>
                  </a:cubicBezTo>
                  <a:cubicBezTo>
                    <a:pt x="1035" y="2068"/>
                    <a:pt x="1" y="2202"/>
                    <a:pt x="1" y="2202"/>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7"/>
            <p:cNvSpPr/>
            <p:nvPr/>
          </p:nvSpPr>
          <p:spPr>
            <a:xfrm>
              <a:off x="2625375" y="2232875"/>
              <a:ext cx="62575" cy="25225"/>
            </a:xfrm>
            <a:custGeom>
              <a:avLst/>
              <a:gdLst/>
              <a:ahLst/>
              <a:cxnLst/>
              <a:rect l="l" t="t" r="r" b="b"/>
              <a:pathLst>
                <a:path w="2503" h="1009" extrusionOk="0">
                  <a:moveTo>
                    <a:pt x="1" y="0"/>
                  </a:moveTo>
                  <a:cubicBezTo>
                    <a:pt x="377" y="828"/>
                    <a:pt x="1125" y="1009"/>
                    <a:pt x="1705" y="1009"/>
                  </a:cubicBezTo>
                  <a:cubicBezTo>
                    <a:pt x="2154" y="1009"/>
                    <a:pt x="2502" y="901"/>
                    <a:pt x="2502" y="901"/>
                  </a:cubicBez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7"/>
            <p:cNvSpPr/>
            <p:nvPr/>
          </p:nvSpPr>
          <p:spPr>
            <a:xfrm>
              <a:off x="2625375" y="2232875"/>
              <a:ext cx="62575" cy="36725"/>
            </a:xfrm>
            <a:custGeom>
              <a:avLst/>
              <a:gdLst/>
              <a:ahLst/>
              <a:cxnLst/>
              <a:rect l="l" t="t" r="r" b="b"/>
              <a:pathLst>
                <a:path w="2503" h="1469" fill="none" extrusionOk="0">
                  <a:moveTo>
                    <a:pt x="2502" y="901"/>
                  </a:moveTo>
                  <a:cubicBezTo>
                    <a:pt x="2502" y="901"/>
                    <a:pt x="668" y="1468"/>
                    <a:pt x="1" y="0"/>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7"/>
            <p:cNvSpPr/>
            <p:nvPr/>
          </p:nvSpPr>
          <p:spPr>
            <a:xfrm>
              <a:off x="2595350" y="2061075"/>
              <a:ext cx="107600" cy="106775"/>
            </a:xfrm>
            <a:custGeom>
              <a:avLst/>
              <a:gdLst/>
              <a:ahLst/>
              <a:cxnLst/>
              <a:rect l="l" t="t" r="r" b="b"/>
              <a:pathLst>
                <a:path w="4304" h="4271" fill="none" extrusionOk="0">
                  <a:moveTo>
                    <a:pt x="4304" y="2136"/>
                  </a:moveTo>
                  <a:cubicBezTo>
                    <a:pt x="4304" y="3303"/>
                    <a:pt x="3337" y="4271"/>
                    <a:pt x="2136" y="4271"/>
                  </a:cubicBezTo>
                  <a:cubicBezTo>
                    <a:pt x="968" y="4271"/>
                    <a:pt x="1" y="3303"/>
                    <a:pt x="1" y="2136"/>
                  </a:cubicBezTo>
                  <a:cubicBezTo>
                    <a:pt x="1" y="935"/>
                    <a:pt x="968" y="1"/>
                    <a:pt x="2136" y="1"/>
                  </a:cubicBezTo>
                  <a:cubicBezTo>
                    <a:pt x="3337" y="1"/>
                    <a:pt x="4304" y="935"/>
                    <a:pt x="4304" y="2136"/>
                  </a:cubicBezTo>
                  <a:close/>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7"/>
            <p:cNvSpPr/>
            <p:nvPr/>
          </p:nvSpPr>
          <p:spPr>
            <a:xfrm>
              <a:off x="2722125" y="2061075"/>
              <a:ext cx="95925" cy="106775"/>
            </a:xfrm>
            <a:custGeom>
              <a:avLst/>
              <a:gdLst/>
              <a:ahLst/>
              <a:cxnLst/>
              <a:rect l="l" t="t" r="r" b="b"/>
              <a:pathLst>
                <a:path w="3837" h="4271" fill="none" extrusionOk="0">
                  <a:moveTo>
                    <a:pt x="3836" y="2136"/>
                  </a:moveTo>
                  <a:cubicBezTo>
                    <a:pt x="3836" y="3303"/>
                    <a:pt x="3002" y="4271"/>
                    <a:pt x="1935" y="4271"/>
                  </a:cubicBezTo>
                  <a:cubicBezTo>
                    <a:pt x="867" y="4271"/>
                    <a:pt x="0" y="3303"/>
                    <a:pt x="0" y="2136"/>
                  </a:cubicBezTo>
                  <a:cubicBezTo>
                    <a:pt x="0" y="935"/>
                    <a:pt x="867" y="1"/>
                    <a:pt x="1935" y="1"/>
                  </a:cubicBezTo>
                  <a:cubicBezTo>
                    <a:pt x="3002" y="1"/>
                    <a:pt x="3836" y="935"/>
                    <a:pt x="3836" y="2136"/>
                  </a:cubicBezTo>
                  <a:close/>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7"/>
            <p:cNvSpPr/>
            <p:nvPr/>
          </p:nvSpPr>
          <p:spPr>
            <a:xfrm>
              <a:off x="2518625" y="2114450"/>
              <a:ext cx="76750" cy="3375"/>
            </a:xfrm>
            <a:custGeom>
              <a:avLst/>
              <a:gdLst/>
              <a:ahLst/>
              <a:cxnLst/>
              <a:rect l="l" t="t" r="r" b="b"/>
              <a:pathLst>
                <a:path w="3070" h="135" fill="none" extrusionOk="0">
                  <a:moveTo>
                    <a:pt x="3070" y="1"/>
                  </a:moveTo>
                  <a:lnTo>
                    <a:pt x="1" y="134"/>
                  </a:lnTo>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7"/>
            <p:cNvSpPr/>
            <p:nvPr/>
          </p:nvSpPr>
          <p:spPr>
            <a:xfrm>
              <a:off x="2798825" y="2114450"/>
              <a:ext cx="19225" cy="25"/>
            </a:xfrm>
            <a:custGeom>
              <a:avLst/>
              <a:gdLst/>
              <a:ahLst/>
              <a:cxnLst/>
              <a:rect l="l" t="t" r="r" b="b"/>
              <a:pathLst>
                <a:path w="769" h="1" fill="none" extrusionOk="0">
                  <a:moveTo>
                    <a:pt x="768" y="1"/>
                  </a:moveTo>
                  <a:lnTo>
                    <a:pt x="1" y="1"/>
                  </a:lnTo>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7"/>
            <p:cNvSpPr/>
            <p:nvPr/>
          </p:nvSpPr>
          <p:spPr>
            <a:xfrm>
              <a:off x="2702925" y="2097775"/>
              <a:ext cx="21725" cy="25"/>
            </a:xfrm>
            <a:custGeom>
              <a:avLst/>
              <a:gdLst/>
              <a:ahLst/>
              <a:cxnLst/>
              <a:rect l="l" t="t" r="r" b="b"/>
              <a:pathLst>
                <a:path w="869" h="1" fill="none" extrusionOk="0">
                  <a:moveTo>
                    <a:pt x="1" y="1"/>
                  </a:moveTo>
                  <a:lnTo>
                    <a:pt x="868" y="1"/>
                  </a:lnTo>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7"/>
            <p:cNvSpPr/>
            <p:nvPr/>
          </p:nvSpPr>
          <p:spPr>
            <a:xfrm>
              <a:off x="2307900" y="1775550"/>
              <a:ext cx="579350" cy="617925"/>
            </a:xfrm>
            <a:custGeom>
              <a:avLst/>
              <a:gdLst/>
              <a:ahLst/>
              <a:cxnLst/>
              <a:rect l="l" t="t" r="r" b="b"/>
              <a:pathLst>
                <a:path w="23174" h="24717" extrusionOk="0">
                  <a:moveTo>
                    <a:pt x="10664" y="1"/>
                  </a:moveTo>
                  <a:cubicBezTo>
                    <a:pt x="9628" y="1"/>
                    <a:pt x="8377" y="174"/>
                    <a:pt x="6996" y="714"/>
                  </a:cubicBezTo>
                  <a:cubicBezTo>
                    <a:pt x="1525" y="2849"/>
                    <a:pt x="1625" y="10188"/>
                    <a:pt x="2993" y="14858"/>
                  </a:cubicBezTo>
                  <a:cubicBezTo>
                    <a:pt x="3426" y="16259"/>
                    <a:pt x="4394" y="18394"/>
                    <a:pt x="3493" y="19795"/>
                  </a:cubicBezTo>
                  <a:cubicBezTo>
                    <a:pt x="3290" y="20116"/>
                    <a:pt x="2952" y="20264"/>
                    <a:pt x="2612" y="20264"/>
                  </a:cubicBezTo>
                  <a:cubicBezTo>
                    <a:pt x="2001" y="20264"/>
                    <a:pt x="1387" y="19787"/>
                    <a:pt x="1558" y="18994"/>
                  </a:cubicBezTo>
                  <a:cubicBezTo>
                    <a:pt x="1792" y="17760"/>
                    <a:pt x="2192" y="18193"/>
                    <a:pt x="2526" y="18027"/>
                  </a:cubicBezTo>
                  <a:cubicBezTo>
                    <a:pt x="2859" y="17860"/>
                    <a:pt x="2359" y="17693"/>
                    <a:pt x="1625" y="17460"/>
                  </a:cubicBezTo>
                  <a:cubicBezTo>
                    <a:pt x="1530" y="17429"/>
                    <a:pt x="1437" y="17414"/>
                    <a:pt x="1346" y="17414"/>
                  </a:cubicBezTo>
                  <a:cubicBezTo>
                    <a:pt x="736" y="17414"/>
                    <a:pt x="245" y="18100"/>
                    <a:pt x="157" y="19494"/>
                  </a:cubicBezTo>
                  <a:cubicBezTo>
                    <a:pt x="0" y="22438"/>
                    <a:pt x="2871" y="24716"/>
                    <a:pt x="5516" y="24716"/>
                  </a:cubicBezTo>
                  <a:cubicBezTo>
                    <a:pt x="6797" y="24716"/>
                    <a:pt x="8025" y="24182"/>
                    <a:pt x="8830" y="22930"/>
                  </a:cubicBezTo>
                  <a:cubicBezTo>
                    <a:pt x="9831" y="21262"/>
                    <a:pt x="8964" y="18360"/>
                    <a:pt x="8530" y="16259"/>
                  </a:cubicBezTo>
                  <a:cubicBezTo>
                    <a:pt x="8363" y="15525"/>
                    <a:pt x="8297" y="14791"/>
                    <a:pt x="8230" y="14057"/>
                  </a:cubicBezTo>
                  <a:cubicBezTo>
                    <a:pt x="8997" y="13990"/>
                    <a:pt x="9731" y="13623"/>
                    <a:pt x="10265" y="13023"/>
                  </a:cubicBezTo>
                  <a:cubicBezTo>
                    <a:pt x="10632" y="12489"/>
                    <a:pt x="10965" y="11922"/>
                    <a:pt x="11232" y="11322"/>
                  </a:cubicBezTo>
                  <a:cubicBezTo>
                    <a:pt x="11532" y="11322"/>
                    <a:pt x="11832" y="11355"/>
                    <a:pt x="12166" y="11389"/>
                  </a:cubicBezTo>
                  <a:cubicBezTo>
                    <a:pt x="12261" y="11398"/>
                    <a:pt x="12355" y="11403"/>
                    <a:pt x="12446" y="11403"/>
                  </a:cubicBezTo>
                  <a:cubicBezTo>
                    <a:pt x="15558" y="11403"/>
                    <a:pt x="16502" y="6051"/>
                    <a:pt x="16502" y="6051"/>
                  </a:cubicBezTo>
                  <a:cubicBezTo>
                    <a:pt x="16502" y="6051"/>
                    <a:pt x="18170" y="9220"/>
                    <a:pt x="18671" y="10388"/>
                  </a:cubicBezTo>
                  <a:lnTo>
                    <a:pt x="19171" y="11555"/>
                  </a:lnTo>
                  <a:cubicBezTo>
                    <a:pt x="19171" y="11555"/>
                    <a:pt x="19186" y="11557"/>
                    <a:pt x="19214" y="11557"/>
                  </a:cubicBezTo>
                  <a:cubicBezTo>
                    <a:pt x="19452" y="11557"/>
                    <a:pt x="20646" y="11424"/>
                    <a:pt x="21840" y="8887"/>
                  </a:cubicBezTo>
                  <a:cubicBezTo>
                    <a:pt x="23174" y="6051"/>
                    <a:pt x="21673" y="1548"/>
                    <a:pt x="18504" y="1048"/>
                  </a:cubicBezTo>
                  <a:cubicBezTo>
                    <a:pt x="16903" y="781"/>
                    <a:pt x="15302" y="614"/>
                    <a:pt x="13667" y="547"/>
                  </a:cubicBezTo>
                  <a:cubicBezTo>
                    <a:pt x="13667" y="547"/>
                    <a:pt x="12506" y="1"/>
                    <a:pt x="10664"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7"/>
            <p:cNvSpPr/>
            <p:nvPr/>
          </p:nvSpPr>
          <p:spPr>
            <a:xfrm>
              <a:off x="2716275" y="1893475"/>
              <a:ext cx="108450" cy="160125"/>
            </a:xfrm>
            <a:custGeom>
              <a:avLst/>
              <a:gdLst/>
              <a:ahLst/>
              <a:cxnLst/>
              <a:rect l="l" t="t" r="r" b="b"/>
              <a:pathLst>
                <a:path w="4338" h="6405" fill="none" extrusionOk="0">
                  <a:moveTo>
                    <a:pt x="1" y="0"/>
                  </a:moveTo>
                  <a:cubicBezTo>
                    <a:pt x="1" y="0"/>
                    <a:pt x="4104" y="1401"/>
                    <a:pt x="4204" y="3836"/>
                  </a:cubicBezTo>
                  <a:cubicBezTo>
                    <a:pt x="4337" y="6271"/>
                    <a:pt x="3703" y="6405"/>
                    <a:pt x="3703" y="6405"/>
                  </a:cubicBezTo>
                </a:path>
              </a:pathLst>
            </a:custGeom>
            <a:noFill/>
            <a:ln w="50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7"/>
            <p:cNvSpPr/>
            <p:nvPr/>
          </p:nvSpPr>
          <p:spPr>
            <a:xfrm>
              <a:off x="2702925" y="1848425"/>
              <a:ext cx="128450" cy="64250"/>
            </a:xfrm>
            <a:custGeom>
              <a:avLst/>
              <a:gdLst/>
              <a:ahLst/>
              <a:cxnLst/>
              <a:rect l="l" t="t" r="r" b="b"/>
              <a:pathLst>
                <a:path w="5138" h="2570" fill="none" extrusionOk="0">
                  <a:moveTo>
                    <a:pt x="1" y="901"/>
                  </a:moveTo>
                  <a:cubicBezTo>
                    <a:pt x="1" y="901"/>
                    <a:pt x="3870" y="1"/>
                    <a:pt x="5138" y="2569"/>
                  </a:cubicBezTo>
                </a:path>
              </a:pathLst>
            </a:custGeom>
            <a:noFill/>
            <a:ln w="50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7"/>
            <p:cNvSpPr/>
            <p:nvPr/>
          </p:nvSpPr>
          <p:spPr>
            <a:xfrm>
              <a:off x="2401875" y="1806725"/>
              <a:ext cx="311100" cy="374475"/>
            </a:xfrm>
            <a:custGeom>
              <a:avLst/>
              <a:gdLst/>
              <a:ahLst/>
              <a:cxnLst/>
              <a:rect l="l" t="t" r="r" b="b"/>
              <a:pathLst>
                <a:path w="12444" h="14979" fill="none" extrusionOk="0">
                  <a:moveTo>
                    <a:pt x="7306" y="1"/>
                  </a:moveTo>
                  <a:cubicBezTo>
                    <a:pt x="7306" y="1"/>
                    <a:pt x="11142" y="1936"/>
                    <a:pt x="11809" y="3704"/>
                  </a:cubicBezTo>
                  <a:cubicBezTo>
                    <a:pt x="12443" y="5505"/>
                    <a:pt x="9107" y="8974"/>
                    <a:pt x="6939" y="9608"/>
                  </a:cubicBezTo>
                  <a:cubicBezTo>
                    <a:pt x="4738" y="10242"/>
                    <a:pt x="3070" y="9474"/>
                    <a:pt x="1535" y="10642"/>
                  </a:cubicBezTo>
                  <a:cubicBezTo>
                    <a:pt x="1" y="11809"/>
                    <a:pt x="635" y="14978"/>
                    <a:pt x="635" y="14978"/>
                  </a:cubicBezTo>
                </a:path>
              </a:pathLst>
            </a:custGeom>
            <a:noFill/>
            <a:ln w="50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7"/>
            <p:cNvSpPr/>
            <p:nvPr/>
          </p:nvSpPr>
          <p:spPr>
            <a:xfrm>
              <a:off x="2363525" y="1874275"/>
              <a:ext cx="287725" cy="217700"/>
            </a:xfrm>
            <a:custGeom>
              <a:avLst/>
              <a:gdLst/>
              <a:ahLst/>
              <a:cxnLst/>
              <a:rect l="l" t="t" r="r" b="b"/>
              <a:pathLst>
                <a:path w="11509" h="8708" fill="none" extrusionOk="0">
                  <a:moveTo>
                    <a:pt x="1035" y="8707"/>
                  </a:moveTo>
                  <a:cubicBezTo>
                    <a:pt x="1035" y="8707"/>
                    <a:pt x="1" y="6272"/>
                    <a:pt x="2169" y="5004"/>
                  </a:cubicBezTo>
                  <a:cubicBezTo>
                    <a:pt x="4337" y="3704"/>
                    <a:pt x="6272" y="5004"/>
                    <a:pt x="8707" y="3437"/>
                  </a:cubicBezTo>
                  <a:cubicBezTo>
                    <a:pt x="11142" y="1902"/>
                    <a:pt x="11509" y="1"/>
                    <a:pt x="11509" y="1"/>
                  </a:cubicBezTo>
                </a:path>
              </a:pathLst>
            </a:custGeom>
            <a:noFill/>
            <a:ln w="5000" cap="rnd" cmpd="sng">
              <a:solidFill>
                <a:srgbClr val="FFFFFF"/>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7"/>
            <p:cNvSpPr/>
            <p:nvPr/>
          </p:nvSpPr>
          <p:spPr>
            <a:xfrm>
              <a:off x="2430625" y="2088150"/>
              <a:ext cx="99700" cy="103100"/>
            </a:xfrm>
            <a:custGeom>
              <a:avLst/>
              <a:gdLst/>
              <a:ahLst/>
              <a:cxnLst/>
              <a:rect l="l" t="t" r="r" b="b"/>
              <a:pathLst>
                <a:path w="3988" h="4124" extrusionOk="0">
                  <a:moveTo>
                    <a:pt x="1890" y="0"/>
                  </a:moveTo>
                  <a:cubicBezTo>
                    <a:pt x="1691" y="0"/>
                    <a:pt x="1488" y="75"/>
                    <a:pt x="1286" y="252"/>
                  </a:cubicBezTo>
                  <a:cubicBezTo>
                    <a:pt x="0" y="1318"/>
                    <a:pt x="1987" y="4124"/>
                    <a:pt x="3504" y="4124"/>
                  </a:cubicBezTo>
                  <a:cubicBezTo>
                    <a:pt x="3601" y="4124"/>
                    <a:pt x="3696" y="4112"/>
                    <a:pt x="3788" y="4088"/>
                  </a:cubicBezTo>
                  <a:lnTo>
                    <a:pt x="3988" y="2354"/>
                  </a:lnTo>
                  <a:cubicBezTo>
                    <a:pt x="3988" y="2354"/>
                    <a:pt x="3003" y="0"/>
                    <a:pt x="189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7"/>
            <p:cNvSpPr/>
            <p:nvPr/>
          </p:nvSpPr>
          <p:spPr>
            <a:xfrm>
              <a:off x="2428575" y="2065250"/>
              <a:ext cx="101750" cy="135125"/>
            </a:xfrm>
            <a:custGeom>
              <a:avLst/>
              <a:gdLst/>
              <a:ahLst/>
              <a:cxnLst/>
              <a:rect l="l" t="t" r="r" b="b"/>
              <a:pathLst>
                <a:path w="4070" h="5405" fill="none" extrusionOk="0">
                  <a:moveTo>
                    <a:pt x="4070" y="3270"/>
                  </a:moveTo>
                  <a:cubicBezTo>
                    <a:pt x="4070" y="3270"/>
                    <a:pt x="2702" y="1"/>
                    <a:pt x="1368" y="1168"/>
                  </a:cubicBezTo>
                  <a:cubicBezTo>
                    <a:pt x="0" y="2302"/>
                    <a:pt x="2335" y="5405"/>
                    <a:pt x="3870" y="5004"/>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7"/>
            <p:cNvSpPr/>
            <p:nvPr/>
          </p:nvSpPr>
          <p:spPr>
            <a:xfrm>
              <a:off x="2430625" y="2088150"/>
              <a:ext cx="99700" cy="103100"/>
            </a:xfrm>
            <a:custGeom>
              <a:avLst/>
              <a:gdLst/>
              <a:ahLst/>
              <a:cxnLst/>
              <a:rect l="l" t="t" r="r" b="b"/>
              <a:pathLst>
                <a:path w="3988" h="4124" extrusionOk="0">
                  <a:moveTo>
                    <a:pt x="1890" y="0"/>
                  </a:moveTo>
                  <a:cubicBezTo>
                    <a:pt x="1691" y="0"/>
                    <a:pt x="1488" y="75"/>
                    <a:pt x="1286" y="252"/>
                  </a:cubicBezTo>
                  <a:cubicBezTo>
                    <a:pt x="0" y="1318"/>
                    <a:pt x="1987" y="4124"/>
                    <a:pt x="3504" y="4124"/>
                  </a:cubicBezTo>
                  <a:cubicBezTo>
                    <a:pt x="3601" y="4124"/>
                    <a:pt x="3696" y="4112"/>
                    <a:pt x="3788" y="4088"/>
                  </a:cubicBezTo>
                  <a:lnTo>
                    <a:pt x="3988" y="2354"/>
                  </a:lnTo>
                  <a:cubicBezTo>
                    <a:pt x="3988" y="2354"/>
                    <a:pt x="3003" y="0"/>
                    <a:pt x="1890" y="0"/>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7"/>
            <p:cNvSpPr/>
            <p:nvPr/>
          </p:nvSpPr>
          <p:spPr>
            <a:xfrm>
              <a:off x="2428575" y="2065250"/>
              <a:ext cx="101750" cy="135125"/>
            </a:xfrm>
            <a:custGeom>
              <a:avLst/>
              <a:gdLst/>
              <a:ahLst/>
              <a:cxnLst/>
              <a:rect l="l" t="t" r="r" b="b"/>
              <a:pathLst>
                <a:path w="4070" h="5405" fill="none" extrusionOk="0">
                  <a:moveTo>
                    <a:pt x="4070" y="3270"/>
                  </a:moveTo>
                  <a:cubicBezTo>
                    <a:pt x="4070" y="3270"/>
                    <a:pt x="2702" y="1"/>
                    <a:pt x="1368" y="1168"/>
                  </a:cubicBezTo>
                  <a:cubicBezTo>
                    <a:pt x="0" y="2302"/>
                    <a:pt x="2335" y="5405"/>
                    <a:pt x="3870" y="5004"/>
                  </a:cubicBez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37"/>
            <p:cNvSpPr/>
            <p:nvPr/>
          </p:nvSpPr>
          <p:spPr>
            <a:xfrm>
              <a:off x="2201750" y="2484675"/>
              <a:ext cx="562925" cy="577125"/>
            </a:xfrm>
            <a:custGeom>
              <a:avLst/>
              <a:gdLst/>
              <a:ahLst/>
              <a:cxnLst/>
              <a:rect l="l" t="t" r="r" b="b"/>
              <a:pathLst>
                <a:path w="22517" h="23085" extrusionOk="0">
                  <a:moveTo>
                    <a:pt x="4458" y="1"/>
                  </a:moveTo>
                  <a:cubicBezTo>
                    <a:pt x="4114" y="1"/>
                    <a:pt x="3567" y="134"/>
                    <a:pt x="2802" y="703"/>
                  </a:cubicBezTo>
                  <a:cubicBezTo>
                    <a:pt x="1335" y="1804"/>
                    <a:pt x="0" y="6807"/>
                    <a:pt x="901" y="8909"/>
                  </a:cubicBezTo>
                  <a:cubicBezTo>
                    <a:pt x="1802" y="11044"/>
                    <a:pt x="4237" y="22018"/>
                    <a:pt x="5371" y="22619"/>
                  </a:cubicBezTo>
                  <a:cubicBezTo>
                    <a:pt x="5987" y="22945"/>
                    <a:pt x="9858" y="23084"/>
                    <a:pt x="13492" y="23084"/>
                  </a:cubicBezTo>
                  <a:cubicBezTo>
                    <a:pt x="16543" y="23084"/>
                    <a:pt x="19427" y="22986"/>
                    <a:pt x="20081" y="22819"/>
                  </a:cubicBezTo>
                  <a:cubicBezTo>
                    <a:pt x="21516" y="22485"/>
                    <a:pt x="22516" y="20617"/>
                    <a:pt x="22283" y="19016"/>
                  </a:cubicBezTo>
                  <a:cubicBezTo>
                    <a:pt x="22016" y="17381"/>
                    <a:pt x="20415" y="16948"/>
                    <a:pt x="19948" y="16948"/>
                  </a:cubicBezTo>
                  <a:cubicBezTo>
                    <a:pt x="19481" y="16914"/>
                    <a:pt x="9807" y="16381"/>
                    <a:pt x="9807" y="16381"/>
                  </a:cubicBezTo>
                  <a:lnTo>
                    <a:pt x="6805" y="3672"/>
                  </a:lnTo>
                  <a:lnTo>
                    <a:pt x="4904" y="102"/>
                  </a:lnTo>
                  <a:cubicBezTo>
                    <a:pt x="4904" y="102"/>
                    <a:pt x="4758" y="1"/>
                    <a:pt x="445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7"/>
            <p:cNvSpPr/>
            <p:nvPr/>
          </p:nvSpPr>
          <p:spPr>
            <a:xfrm>
              <a:off x="2201750" y="2484375"/>
              <a:ext cx="551250" cy="577425"/>
            </a:xfrm>
            <a:custGeom>
              <a:avLst/>
              <a:gdLst/>
              <a:ahLst/>
              <a:cxnLst/>
              <a:rect l="l" t="t" r="r" b="b"/>
              <a:pathLst>
                <a:path w="22050" h="23097" extrusionOk="0">
                  <a:moveTo>
                    <a:pt x="4439" y="1"/>
                  </a:moveTo>
                  <a:cubicBezTo>
                    <a:pt x="4094" y="1"/>
                    <a:pt x="3554" y="138"/>
                    <a:pt x="2802" y="715"/>
                  </a:cubicBezTo>
                  <a:cubicBezTo>
                    <a:pt x="1335" y="1816"/>
                    <a:pt x="0" y="6819"/>
                    <a:pt x="901" y="8921"/>
                  </a:cubicBezTo>
                  <a:cubicBezTo>
                    <a:pt x="1802" y="11056"/>
                    <a:pt x="4237" y="22030"/>
                    <a:pt x="5371" y="22631"/>
                  </a:cubicBezTo>
                  <a:cubicBezTo>
                    <a:pt x="5987" y="22957"/>
                    <a:pt x="9858" y="23096"/>
                    <a:pt x="13492" y="23096"/>
                  </a:cubicBezTo>
                  <a:cubicBezTo>
                    <a:pt x="16543" y="23096"/>
                    <a:pt x="19427" y="22998"/>
                    <a:pt x="20081" y="22831"/>
                  </a:cubicBezTo>
                  <a:cubicBezTo>
                    <a:pt x="21015" y="22530"/>
                    <a:pt x="21749" y="21797"/>
                    <a:pt x="22049" y="20863"/>
                  </a:cubicBezTo>
                  <a:cubicBezTo>
                    <a:pt x="21282" y="20662"/>
                    <a:pt x="20648" y="20362"/>
                    <a:pt x="20448" y="20129"/>
                  </a:cubicBezTo>
                  <a:cubicBezTo>
                    <a:pt x="20291" y="19924"/>
                    <a:pt x="19555" y="19851"/>
                    <a:pt x="18507" y="19851"/>
                  </a:cubicBezTo>
                  <a:cubicBezTo>
                    <a:pt x="15935" y="19851"/>
                    <a:pt x="11484" y="20290"/>
                    <a:pt x="9096" y="20290"/>
                  </a:cubicBezTo>
                  <a:cubicBezTo>
                    <a:pt x="8338" y="20290"/>
                    <a:pt x="7787" y="20245"/>
                    <a:pt x="7572" y="20129"/>
                  </a:cubicBezTo>
                  <a:cubicBezTo>
                    <a:pt x="6405" y="19495"/>
                    <a:pt x="5838" y="18294"/>
                    <a:pt x="6672" y="17460"/>
                  </a:cubicBezTo>
                  <a:cubicBezTo>
                    <a:pt x="7539" y="16660"/>
                    <a:pt x="5037" y="16493"/>
                    <a:pt x="5071" y="15759"/>
                  </a:cubicBezTo>
                  <a:cubicBezTo>
                    <a:pt x="5071" y="15025"/>
                    <a:pt x="6505" y="14858"/>
                    <a:pt x="6438" y="13891"/>
                  </a:cubicBezTo>
                  <a:cubicBezTo>
                    <a:pt x="6338" y="12924"/>
                    <a:pt x="3236" y="12723"/>
                    <a:pt x="3303" y="9988"/>
                  </a:cubicBezTo>
                  <a:cubicBezTo>
                    <a:pt x="3403" y="7253"/>
                    <a:pt x="4070" y="3917"/>
                    <a:pt x="4704" y="2983"/>
                  </a:cubicBezTo>
                  <a:cubicBezTo>
                    <a:pt x="5037" y="2583"/>
                    <a:pt x="5437" y="2249"/>
                    <a:pt x="5871" y="1949"/>
                  </a:cubicBezTo>
                  <a:lnTo>
                    <a:pt x="4904" y="114"/>
                  </a:lnTo>
                  <a:cubicBezTo>
                    <a:pt x="4904" y="114"/>
                    <a:pt x="4752" y="1"/>
                    <a:pt x="4439" y="1"/>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7"/>
            <p:cNvSpPr/>
            <p:nvPr/>
          </p:nvSpPr>
          <p:spPr>
            <a:xfrm>
              <a:off x="2201750" y="2475550"/>
              <a:ext cx="562925" cy="589600"/>
            </a:xfrm>
            <a:custGeom>
              <a:avLst/>
              <a:gdLst/>
              <a:ahLst/>
              <a:cxnLst/>
              <a:rect l="l" t="t" r="r" b="b"/>
              <a:pathLst>
                <a:path w="22517" h="23584" fill="none" extrusionOk="0">
                  <a:moveTo>
                    <a:pt x="4904" y="467"/>
                  </a:moveTo>
                  <a:cubicBezTo>
                    <a:pt x="4904" y="467"/>
                    <a:pt x="4237" y="0"/>
                    <a:pt x="2802" y="1068"/>
                  </a:cubicBezTo>
                  <a:cubicBezTo>
                    <a:pt x="1335" y="2169"/>
                    <a:pt x="0" y="7172"/>
                    <a:pt x="901" y="9274"/>
                  </a:cubicBezTo>
                  <a:cubicBezTo>
                    <a:pt x="1802" y="11409"/>
                    <a:pt x="4237" y="22383"/>
                    <a:pt x="5371" y="22984"/>
                  </a:cubicBezTo>
                  <a:cubicBezTo>
                    <a:pt x="6505" y="23584"/>
                    <a:pt x="18647" y="23551"/>
                    <a:pt x="20081" y="23184"/>
                  </a:cubicBezTo>
                  <a:cubicBezTo>
                    <a:pt x="21516" y="22850"/>
                    <a:pt x="22516" y="20982"/>
                    <a:pt x="22283" y="19381"/>
                  </a:cubicBezTo>
                  <a:cubicBezTo>
                    <a:pt x="22016" y="17746"/>
                    <a:pt x="20415" y="17313"/>
                    <a:pt x="19948" y="17313"/>
                  </a:cubicBezTo>
                  <a:cubicBezTo>
                    <a:pt x="19481" y="17279"/>
                    <a:pt x="9807" y="16746"/>
                    <a:pt x="9807" y="16746"/>
                  </a:cubicBezTo>
                  <a:lnTo>
                    <a:pt x="6805" y="4037"/>
                  </a:lnTo>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7"/>
            <p:cNvSpPr/>
            <p:nvPr/>
          </p:nvSpPr>
          <p:spPr>
            <a:xfrm>
              <a:off x="2355175" y="2890000"/>
              <a:ext cx="91775" cy="62575"/>
            </a:xfrm>
            <a:custGeom>
              <a:avLst/>
              <a:gdLst/>
              <a:ahLst/>
              <a:cxnLst/>
              <a:rect l="l" t="t" r="r" b="b"/>
              <a:pathLst>
                <a:path w="3671" h="2503" fill="none" extrusionOk="0">
                  <a:moveTo>
                    <a:pt x="1" y="2503"/>
                  </a:moveTo>
                  <a:cubicBezTo>
                    <a:pt x="701" y="401"/>
                    <a:pt x="3670" y="368"/>
                    <a:pt x="3670" y="368"/>
                  </a:cubicBezTo>
                  <a:cubicBezTo>
                    <a:pt x="2469" y="34"/>
                    <a:pt x="1235" y="1"/>
                    <a:pt x="34" y="234"/>
                  </a:cubicBezTo>
                </a:path>
              </a:pathLst>
            </a:custGeom>
            <a:noFill/>
            <a:ln w="500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7"/>
            <p:cNvSpPr/>
            <p:nvPr/>
          </p:nvSpPr>
          <p:spPr>
            <a:xfrm>
              <a:off x="2707100" y="2921700"/>
              <a:ext cx="138450" cy="129275"/>
            </a:xfrm>
            <a:custGeom>
              <a:avLst/>
              <a:gdLst/>
              <a:ahLst/>
              <a:cxnLst/>
              <a:rect l="l" t="t" r="r" b="b"/>
              <a:pathLst>
                <a:path w="5538" h="5171" extrusionOk="0">
                  <a:moveTo>
                    <a:pt x="1535" y="1"/>
                  </a:moveTo>
                  <a:cubicBezTo>
                    <a:pt x="634" y="367"/>
                    <a:pt x="34" y="1235"/>
                    <a:pt x="34" y="2235"/>
                  </a:cubicBezTo>
                  <a:cubicBezTo>
                    <a:pt x="1" y="3937"/>
                    <a:pt x="1135" y="4237"/>
                    <a:pt x="1402" y="4437"/>
                  </a:cubicBezTo>
                  <a:cubicBezTo>
                    <a:pt x="1635" y="4593"/>
                    <a:pt x="2694" y="5171"/>
                    <a:pt x="3467" y="5171"/>
                  </a:cubicBezTo>
                  <a:cubicBezTo>
                    <a:pt x="3689" y="5171"/>
                    <a:pt x="3888" y="5123"/>
                    <a:pt x="4037" y="5004"/>
                  </a:cubicBezTo>
                  <a:cubicBezTo>
                    <a:pt x="4737" y="4437"/>
                    <a:pt x="5538" y="2936"/>
                    <a:pt x="4871" y="1702"/>
                  </a:cubicBezTo>
                  <a:cubicBezTo>
                    <a:pt x="4237" y="434"/>
                    <a:pt x="2202" y="1"/>
                    <a:pt x="15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7"/>
            <p:cNvSpPr/>
            <p:nvPr/>
          </p:nvSpPr>
          <p:spPr>
            <a:xfrm>
              <a:off x="2707950" y="2984250"/>
              <a:ext cx="111750" cy="66725"/>
            </a:xfrm>
            <a:custGeom>
              <a:avLst/>
              <a:gdLst/>
              <a:ahLst/>
              <a:cxnLst/>
              <a:rect l="l" t="t" r="r" b="b"/>
              <a:pathLst>
                <a:path w="4470" h="2669" extrusionOk="0">
                  <a:moveTo>
                    <a:pt x="0" y="0"/>
                  </a:moveTo>
                  <a:lnTo>
                    <a:pt x="0" y="0"/>
                  </a:lnTo>
                  <a:cubicBezTo>
                    <a:pt x="100" y="1468"/>
                    <a:pt x="1101" y="1768"/>
                    <a:pt x="1368" y="1935"/>
                  </a:cubicBezTo>
                  <a:cubicBezTo>
                    <a:pt x="1575" y="2091"/>
                    <a:pt x="2648" y="2669"/>
                    <a:pt x="3429" y="2669"/>
                  </a:cubicBezTo>
                  <a:cubicBezTo>
                    <a:pt x="3654" y="2669"/>
                    <a:pt x="3854" y="2621"/>
                    <a:pt x="4003" y="2502"/>
                  </a:cubicBezTo>
                  <a:cubicBezTo>
                    <a:pt x="4203" y="2335"/>
                    <a:pt x="4336" y="2169"/>
                    <a:pt x="4470" y="2002"/>
                  </a:cubicBezTo>
                  <a:lnTo>
                    <a:pt x="3069" y="1235"/>
                  </a:lnTo>
                  <a:cubicBezTo>
                    <a:pt x="1768" y="868"/>
                    <a:pt x="500" y="501"/>
                    <a:pt x="200" y="134"/>
                  </a:cubicBezTo>
                  <a:cubicBezTo>
                    <a:pt x="167" y="67"/>
                    <a:pt x="100" y="34"/>
                    <a:pt x="0" y="0"/>
                  </a:cubicBezTo>
                  <a:close/>
                </a:path>
              </a:pathLst>
            </a:custGeom>
            <a:solidFill>
              <a:srgbClr val="F78A8A">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7"/>
            <p:cNvSpPr/>
            <p:nvPr/>
          </p:nvSpPr>
          <p:spPr>
            <a:xfrm>
              <a:off x="2707100" y="2921700"/>
              <a:ext cx="138450" cy="138450"/>
            </a:xfrm>
            <a:custGeom>
              <a:avLst/>
              <a:gdLst/>
              <a:ahLst/>
              <a:cxnLst/>
              <a:rect l="l" t="t" r="r" b="b"/>
              <a:pathLst>
                <a:path w="5538" h="5538" fill="none" extrusionOk="0">
                  <a:moveTo>
                    <a:pt x="1535" y="1"/>
                  </a:moveTo>
                  <a:cubicBezTo>
                    <a:pt x="634" y="367"/>
                    <a:pt x="34" y="1235"/>
                    <a:pt x="34" y="2235"/>
                  </a:cubicBezTo>
                  <a:cubicBezTo>
                    <a:pt x="1" y="3937"/>
                    <a:pt x="1135" y="4237"/>
                    <a:pt x="1402" y="4437"/>
                  </a:cubicBezTo>
                  <a:cubicBezTo>
                    <a:pt x="1702" y="4637"/>
                    <a:pt x="3370" y="5538"/>
                    <a:pt x="4037" y="5004"/>
                  </a:cubicBezTo>
                  <a:cubicBezTo>
                    <a:pt x="4737" y="4437"/>
                    <a:pt x="5538" y="2936"/>
                    <a:pt x="4871" y="1702"/>
                  </a:cubicBezTo>
                  <a:cubicBezTo>
                    <a:pt x="4237" y="434"/>
                    <a:pt x="2202" y="1"/>
                    <a:pt x="1535" y="1"/>
                  </a:cubicBezTo>
                  <a:close/>
                </a:path>
              </a:pathLst>
            </a:custGeom>
            <a:no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7"/>
            <p:cNvSpPr/>
            <p:nvPr/>
          </p:nvSpPr>
          <p:spPr>
            <a:xfrm>
              <a:off x="2771325" y="2960050"/>
              <a:ext cx="224350" cy="137600"/>
            </a:xfrm>
            <a:custGeom>
              <a:avLst/>
              <a:gdLst/>
              <a:ahLst/>
              <a:cxnLst/>
              <a:rect l="l" t="t" r="r" b="b"/>
              <a:pathLst>
                <a:path w="8974" h="5504" extrusionOk="0">
                  <a:moveTo>
                    <a:pt x="1301" y="1"/>
                  </a:moveTo>
                  <a:cubicBezTo>
                    <a:pt x="1301" y="1"/>
                    <a:pt x="267" y="368"/>
                    <a:pt x="134" y="1168"/>
                  </a:cubicBezTo>
                  <a:cubicBezTo>
                    <a:pt x="0" y="1936"/>
                    <a:pt x="34" y="2369"/>
                    <a:pt x="234" y="2403"/>
                  </a:cubicBezTo>
                  <a:cubicBezTo>
                    <a:pt x="400" y="2469"/>
                    <a:pt x="1001" y="2736"/>
                    <a:pt x="1001" y="2736"/>
                  </a:cubicBezTo>
                  <a:lnTo>
                    <a:pt x="2836" y="3670"/>
                  </a:lnTo>
                  <a:cubicBezTo>
                    <a:pt x="2836" y="3670"/>
                    <a:pt x="4303" y="5338"/>
                    <a:pt x="4770" y="5472"/>
                  </a:cubicBezTo>
                  <a:cubicBezTo>
                    <a:pt x="4847" y="5494"/>
                    <a:pt x="4901" y="5504"/>
                    <a:pt x="4936" y="5504"/>
                  </a:cubicBezTo>
                  <a:cubicBezTo>
                    <a:pt x="5114" y="5504"/>
                    <a:pt x="4826" y="5244"/>
                    <a:pt x="4770" y="4938"/>
                  </a:cubicBezTo>
                  <a:cubicBezTo>
                    <a:pt x="4570" y="4437"/>
                    <a:pt x="4303" y="3937"/>
                    <a:pt x="3970" y="3470"/>
                  </a:cubicBezTo>
                  <a:lnTo>
                    <a:pt x="3970" y="3470"/>
                  </a:lnTo>
                  <a:lnTo>
                    <a:pt x="6138" y="5405"/>
                  </a:lnTo>
                  <a:cubicBezTo>
                    <a:pt x="6138" y="5405"/>
                    <a:pt x="6310" y="5468"/>
                    <a:pt x="6469" y="5468"/>
                  </a:cubicBezTo>
                  <a:cubicBezTo>
                    <a:pt x="6638" y="5468"/>
                    <a:pt x="6791" y="5397"/>
                    <a:pt x="6705" y="5105"/>
                  </a:cubicBezTo>
                  <a:cubicBezTo>
                    <a:pt x="6538" y="4571"/>
                    <a:pt x="5404" y="3437"/>
                    <a:pt x="5404" y="3437"/>
                  </a:cubicBezTo>
                  <a:lnTo>
                    <a:pt x="5404" y="3437"/>
                  </a:lnTo>
                  <a:lnTo>
                    <a:pt x="7472" y="5305"/>
                  </a:lnTo>
                  <a:cubicBezTo>
                    <a:pt x="7472" y="5305"/>
                    <a:pt x="7632" y="5385"/>
                    <a:pt x="7749" y="5385"/>
                  </a:cubicBezTo>
                  <a:cubicBezTo>
                    <a:pt x="7818" y="5385"/>
                    <a:pt x="7872" y="5357"/>
                    <a:pt x="7872" y="5271"/>
                  </a:cubicBezTo>
                  <a:cubicBezTo>
                    <a:pt x="7939" y="5005"/>
                    <a:pt x="7839" y="4771"/>
                    <a:pt x="7672" y="4604"/>
                  </a:cubicBezTo>
                  <a:cubicBezTo>
                    <a:pt x="7439" y="4404"/>
                    <a:pt x="6038" y="2803"/>
                    <a:pt x="6038" y="2803"/>
                  </a:cubicBezTo>
                  <a:lnTo>
                    <a:pt x="6038" y="2803"/>
                  </a:lnTo>
                  <a:lnTo>
                    <a:pt x="7973" y="4004"/>
                  </a:lnTo>
                  <a:cubicBezTo>
                    <a:pt x="7973" y="4004"/>
                    <a:pt x="8406" y="4538"/>
                    <a:pt x="8673" y="4571"/>
                  </a:cubicBezTo>
                  <a:cubicBezTo>
                    <a:pt x="8973" y="4571"/>
                    <a:pt x="8806" y="4371"/>
                    <a:pt x="8606" y="3737"/>
                  </a:cubicBezTo>
                  <a:cubicBezTo>
                    <a:pt x="8373" y="3070"/>
                    <a:pt x="6872" y="2102"/>
                    <a:pt x="6371" y="1736"/>
                  </a:cubicBezTo>
                  <a:cubicBezTo>
                    <a:pt x="5838" y="1369"/>
                    <a:pt x="2936" y="34"/>
                    <a:pt x="1301" y="1"/>
                  </a:cubicBez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7"/>
            <p:cNvSpPr/>
            <p:nvPr/>
          </p:nvSpPr>
          <p:spPr>
            <a:xfrm>
              <a:off x="4729375" y="2709875"/>
              <a:ext cx="480375" cy="237700"/>
            </a:xfrm>
            <a:custGeom>
              <a:avLst/>
              <a:gdLst/>
              <a:ahLst/>
              <a:cxnLst/>
              <a:rect l="l" t="t" r="r" b="b"/>
              <a:pathLst>
                <a:path w="19215" h="9508" extrusionOk="0">
                  <a:moveTo>
                    <a:pt x="2936" y="1"/>
                  </a:moveTo>
                  <a:lnTo>
                    <a:pt x="1" y="9508"/>
                  </a:lnTo>
                  <a:lnTo>
                    <a:pt x="16279" y="9508"/>
                  </a:lnTo>
                  <a:lnTo>
                    <a:pt x="19214" y="1"/>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7"/>
            <p:cNvSpPr/>
            <p:nvPr/>
          </p:nvSpPr>
          <p:spPr>
            <a:xfrm>
              <a:off x="4696850" y="2731575"/>
              <a:ext cx="480375" cy="237675"/>
            </a:xfrm>
            <a:custGeom>
              <a:avLst/>
              <a:gdLst/>
              <a:ahLst/>
              <a:cxnLst/>
              <a:rect l="l" t="t" r="r" b="b"/>
              <a:pathLst>
                <a:path w="19215" h="9507" extrusionOk="0">
                  <a:moveTo>
                    <a:pt x="2936" y="0"/>
                  </a:moveTo>
                  <a:lnTo>
                    <a:pt x="1" y="9507"/>
                  </a:lnTo>
                  <a:lnTo>
                    <a:pt x="16312" y="9507"/>
                  </a:lnTo>
                  <a:lnTo>
                    <a:pt x="19215"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7"/>
            <p:cNvSpPr/>
            <p:nvPr/>
          </p:nvSpPr>
          <p:spPr>
            <a:xfrm>
              <a:off x="4519225" y="2875825"/>
              <a:ext cx="733900" cy="236875"/>
            </a:xfrm>
            <a:custGeom>
              <a:avLst/>
              <a:gdLst/>
              <a:ahLst/>
              <a:cxnLst/>
              <a:rect l="l" t="t" r="r" b="b"/>
              <a:pathLst>
                <a:path w="29356" h="9475" extrusionOk="0">
                  <a:moveTo>
                    <a:pt x="1" y="1"/>
                  </a:moveTo>
                  <a:lnTo>
                    <a:pt x="1" y="9474"/>
                  </a:lnTo>
                  <a:lnTo>
                    <a:pt x="29355" y="9474"/>
                  </a:lnTo>
                  <a:lnTo>
                    <a:pt x="29355" y="2503"/>
                  </a:lnTo>
                  <a:cubicBezTo>
                    <a:pt x="29355" y="1102"/>
                    <a:pt x="28221" y="1"/>
                    <a:pt x="26853" y="1"/>
                  </a:cubicBez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399150" y="2875825"/>
              <a:ext cx="733050" cy="237700"/>
            </a:xfrm>
            <a:custGeom>
              <a:avLst/>
              <a:gdLst/>
              <a:ahLst/>
              <a:cxnLst/>
              <a:rect l="l" t="t" r="r" b="b"/>
              <a:pathLst>
                <a:path w="29322" h="9508" extrusionOk="0">
                  <a:moveTo>
                    <a:pt x="0" y="1"/>
                  </a:moveTo>
                  <a:lnTo>
                    <a:pt x="0" y="9508"/>
                  </a:lnTo>
                  <a:lnTo>
                    <a:pt x="29321" y="9508"/>
                  </a:lnTo>
                  <a:lnTo>
                    <a:pt x="29321"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381625" y="3049300"/>
              <a:ext cx="586275" cy="31700"/>
            </a:xfrm>
            <a:custGeom>
              <a:avLst/>
              <a:gdLst/>
              <a:ahLst/>
              <a:cxnLst/>
              <a:rect l="l" t="t" r="r" b="b"/>
              <a:pathLst>
                <a:path w="23451" h="1268" extrusionOk="0">
                  <a:moveTo>
                    <a:pt x="1" y="0"/>
                  </a:moveTo>
                  <a:lnTo>
                    <a:pt x="1" y="1268"/>
                  </a:lnTo>
                  <a:lnTo>
                    <a:pt x="23451" y="1268"/>
                  </a:lnTo>
                  <a:lnTo>
                    <a:pt x="23451"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506725" y="3017600"/>
              <a:ext cx="461175" cy="31725"/>
            </a:xfrm>
            <a:custGeom>
              <a:avLst/>
              <a:gdLst/>
              <a:ahLst/>
              <a:cxnLst/>
              <a:rect l="l" t="t" r="r" b="b"/>
              <a:pathLst>
                <a:path w="18447" h="1269" extrusionOk="0">
                  <a:moveTo>
                    <a:pt x="0" y="1"/>
                  </a:moveTo>
                  <a:lnTo>
                    <a:pt x="0" y="1268"/>
                  </a:lnTo>
                  <a:lnTo>
                    <a:pt x="18447" y="1268"/>
                  </a:lnTo>
                  <a:lnTo>
                    <a:pt x="18447" y="1"/>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3921300" y="3090150"/>
              <a:ext cx="462025" cy="21700"/>
            </a:xfrm>
            <a:custGeom>
              <a:avLst/>
              <a:gdLst/>
              <a:ahLst/>
              <a:cxnLst/>
              <a:rect l="l" t="t" r="r" b="b"/>
              <a:pathLst>
                <a:path w="18481" h="868" extrusionOk="0">
                  <a:moveTo>
                    <a:pt x="1" y="1"/>
                  </a:moveTo>
                  <a:lnTo>
                    <a:pt x="1" y="868"/>
                  </a:lnTo>
                  <a:lnTo>
                    <a:pt x="18481" y="868"/>
                  </a:lnTo>
                  <a:lnTo>
                    <a:pt x="18481"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3742000" y="2326275"/>
              <a:ext cx="997425" cy="642975"/>
            </a:xfrm>
            <a:custGeom>
              <a:avLst/>
              <a:gdLst/>
              <a:ahLst/>
              <a:cxnLst/>
              <a:rect l="l" t="t" r="r" b="b"/>
              <a:pathLst>
                <a:path w="39897" h="25719" extrusionOk="0">
                  <a:moveTo>
                    <a:pt x="1" y="0"/>
                  </a:moveTo>
                  <a:lnTo>
                    <a:pt x="1" y="25719"/>
                  </a:lnTo>
                  <a:lnTo>
                    <a:pt x="39896" y="25719"/>
                  </a:lnTo>
                  <a:lnTo>
                    <a:pt x="39896"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7"/>
            <p:cNvSpPr/>
            <p:nvPr/>
          </p:nvSpPr>
          <p:spPr>
            <a:xfrm>
              <a:off x="3797050" y="2326275"/>
              <a:ext cx="942375" cy="642975"/>
            </a:xfrm>
            <a:custGeom>
              <a:avLst/>
              <a:gdLst/>
              <a:ahLst/>
              <a:cxnLst/>
              <a:rect l="l" t="t" r="r" b="b"/>
              <a:pathLst>
                <a:path w="37695" h="25719" extrusionOk="0">
                  <a:moveTo>
                    <a:pt x="0" y="0"/>
                  </a:moveTo>
                  <a:lnTo>
                    <a:pt x="0" y="25719"/>
                  </a:lnTo>
                  <a:lnTo>
                    <a:pt x="37694" y="25719"/>
                  </a:lnTo>
                  <a:lnTo>
                    <a:pt x="37694"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7"/>
            <p:cNvSpPr/>
            <p:nvPr/>
          </p:nvSpPr>
          <p:spPr>
            <a:xfrm>
              <a:off x="4176475" y="2624825"/>
              <a:ext cx="217700" cy="496200"/>
            </a:xfrm>
            <a:custGeom>
              <a:avLst/>
              <a:gdLst/>
              <a:ahLst/>
              <a:cxnLst/>
              <a:rect l="l" t="t" r="r" b="b"/>
              <a:pathLst>
                <a:path w="8708" h="19848" extrusionOk="0">
                  <a:moveTo>
                    <a:pt x="1" y="0"/>
                  </a:moveTo>
                  <a:lnTo>
                    <a:pt x="1" y="19848"/>
                  </a:lnTo>
                  <a:lnTo>
                    <a:pt x="8707" y="19848"/>
                  </a:lnTo>
                  <a:lnTo>
                    <a:pt x="8707" y="0"/>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7"/>
            <p:cNvSpPr/>
            <p:nvPr/>
          </p:nvSpPr>
          <p:spPr>
            <a:xfrm>
              <a:off x="4196500" y="2624825"/>
              <a:ext cx="218525" cy="496200"/>
            </a:xfrm>
            <a:custGeom>
              <a:avLst/>
              <a:gdLst/>
              <a:ahLst/>
              <a:cxnLst/>
              <a:rect l="l" t="t" r="r" b="b"/>
              <a:pathLst>
                <a:path w="8741" h="19848" extrusionOk="0">
                  <a:moveTo>
                    <a:pt x="1" y="0"/>
                  </a:moveTo>
                  <a:lnTo>
                    <a:pt x="1" y="19848"/>
                  </a:lnTo>
                  <a:lnTo>
                    <a:pt x="8740" y="19848"/>
                  </a:lnTo>
                  <a:lnTo>
                    <a:pt x="8740"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4182325" y="2630650"/>
              <a:ext cx="237700" cy="340275"/>
            </a:xfrm>
            <a:custGeom>
              <a:avLst/>
              <a:gdLst/>
              <a:ahLst/>
              <a:cxnLst/>
              <a:rect l="l" t="t" r="r" b="b"/>
              <a:pathLst>
                <a:path w="9508" h="13611" fill="none" extrusionOk="0">
                  <a:moveTo>
                    <a:pt x="0" y="1"/>
                  </a:moveTo>
                  <a:lnTo>
                    <a:pt x="9507" y="1"/>
                  </a:lnTo>
                  <a:lnTo>
                    <a:pt x="9507" y="13611"/>
                  </a:lnTo>
                </a:path>
              </a:pathLst>
            </a:custGeom>
            <a:noFill/>
            <a:ln w="108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3067350" y="3078475"/>
              <a:ext cx="668025" cy="35050"/>
            </a:xfrm>
            <a:custGeom>
              <a:avLst/>
              <a:gdLst/>
              <a:ahLst/>
              <a:cxnLst/>
              <a:rect l="l" t="t" r="r" b="b"/>
              <a:pathLst>
                <a:path w="26721" h="1402" extrusionOk="0">
                  <a:moveTo>
                    <a:pt x="1" y="1"/>
                  </a:moveTo>
                  <a:lnTo>
                    <a:pt x="1" y="1402"/>
                  </a:lnTo>
                  <a:lnTo>
                    <a:pt x="26720" y="1402"/>
                  </a:lnTo>
                  <a:lnTo>
                    <a:pt x="26720"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3239975" y="3078475"/>
              <a:ext cx="668000" cy="35050"/>
            </a:xfrm>
            <a:custGeom>
              <a:avLst/>
              <a:gdLst/>
              <a:ahLst/>
              <a:cxnLst/>
              <a:rect l="l" t="t" r="r" b="b"/>
              <a:pathLst>
                <a:path w="26720" h="1402" extrusionOk="0">
                  <a:moveTo>
                    <a:pt x="1" y="1"/>
                  </a:moveTo>
                  <a:lnTo>
                    <a:pt x="1" y="1402"/>
                  </a:lnTo>
                  <a:lnTo>
                    <a:pt x="26720" y="1402"/>
                  </a:lnTo>
                  <a:lnTo>
                    <a:pt x="26720"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1969075" y="3171050"/>
              <a:ext cx="1122500" cy="1528625"/>
            </a:xfrm>
            <a:custGeom>
              <a:avLst/>
              <a:gdLst/>
              <a:ahLst/>
              <a:cxnLst/>
              <a:rect l="l" t="t" r="r" b="b"/>
              <a:pathLst>
                <a:path w="44900" h="61145" extrusionOk="0">
                  <a:moveTo>
                    <a:pt x="1969" y="0"/>
                  </a:moveTo>
                  <a:lnTo>
                    <a:pt x="34" y="59810"/>
                  </a:lnTo>
                  <a:cubicBezTo>
                    <a:pt x="1" y="60510"/>
                    <a:pt x="534" y="61111"/>
                    <a:pt x="1235" y="61144"/>
                  </a:cubicBezTo>
                  <a:cubicBezTo>
                    <a:pt x="1869" y="61111"/>
                    <a:pt x="2369" y="60610"/>
                    <a:pt x="2402" y="59977"/>
                  </a:cubicBezTo>
                  <a:lnTo>
                    <a:pt x="6338" y="11108"/>
                  </a:lnTo>
                  <a:cubicBezTo>
                    <a:pt x="6439" y="9307"/>
                    <a:pt x="7906" y="7873"/>
                    <a:pt x="9708" y="7806"/>
                  </a:cubicBezTo>
                  <a:lnTo>
                    <a:pt x="35192" y="7806"/>
                  </a:lnTo>
                  <a:cubicBezTo>
                    <a:pt x="36994" y="7873"/>
                    <a:pt x="38461" y="9307"/>
                    <a:pt x="38561" y="11108"/>
                  </a:cubicBezTo>
                  <a:lnTo>
                    <a:pt x="42498" y="59977"/>
                  </a:lnTo>
                  <a:cubicBezTo>
                    <a:pt x="42531" y="60610"/>
                    <a:pt x="43031" y="61111"/>
                    <a:pt x="43665" y="61144"/>
                  </a:cubicBezTo>
                  <a:cubicBezTo>
                    <a:pt x="44366" y="61111"/>
                    <a:pt x="44899" y="60510"/>
                    <a:pt x="44866" y="59810"/>
                  </a:cubicBezTo>
                  <a:lnTo>
                    <a:pt x="42931" y="0"/>
                  </a:ln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7"/>
            <p:cNvSpPr/>
            <p:nvPr/>
          </p:nvSpPr>
          <p:spPr>
            <a:xfrm>
              <a:off x="2016600" y="3171050"/>
              <a:ext cx="1027425" cy="68400"/>
            </a:xfrm>
            <a:custGeom>
              <a:avLst/>
              <a:gdLst/>
              <a:ahLst/>
              <a:cxnLst/>
              <a:rect l="l" t="t" r="r" b="b"/>
              <a:pathLst>
                <a:path w="41097" h="2736" extrusionOk="0">
                  <a:moveTo>
                    <a:pt x="68" y="0"/>
                  </a:moveTo>
                  <a:lnTo>
                    <a:pt x="1" y="2736"/>
                  </a:lnTo>
                  <a:lnTo>
                    <a:pt x="41097" y="2736"/>
                  </a:lnTo>
                  <a:lnTo>
                    <a:pt x="41030"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7"/>
            <p:cNvSpPr/>
            <p:nvPr/>
          </p:nvSpPr>
          <p:spPr>
            <a:xfrm>
              <a:off x="4299075" y="3171050"/>
              <a:ext cx="1122500" cy="1528625"/>
            </a:xfrm>
            <a:custGeom>
              <a:avLst/>
              <a:gdLst/>
              <a:ahLst/>
              <a:cxnLst/>
              <a:rect l="l" t="t" r="r" b="b"/>
              <a:pathLst>
                <a:path w="44900" h="61145" extrusionOk="0">
                  <a:moveTo>
                    <a:pt x="2002" y="0"/>
                  </a:moveTo>
                  <a:lnTo>
                    <a:pt x="34" y="59810"/>
                  </a:lnTo>
                  <a:cubicBezTo>
                    <a:pt x="0" y="60510"/>
                    <a:pt x="534" y="61111"/>
                    <a:pt x="1235" y="61144"/>
                  </a:cubicBezTo>
                  <a:cubicBezTo>
                    <a:pt x="1868" y="61111"/>
                    <a:pt x="2369" y="60610"/>
                    <a:pt x="2436" y="59977"/>
                  </a:cubicBezTo>
                  <a:lnTo>
                    <a:pt x="6338" y="11108"/>
                  </a:lnTo>
                  <a:cubicBezTo>
                    <a:pt x="6438" y="9307"/>
                    <a:pt x="7906" y="7873"/>
                    <a:pt x="9707" y="7806"/>
                  </a:cubicBezTo>
                  <a:lnTo>
                    <a:pt x="35226" y="7806"/>
                  </a:lnTo>
                  <a:cubicBezTo>
                    <a:pt x="37027" y="7873"/>
                    <a:pt x="38495" y="9307"/>
                    <a:pt x="38595" y="11108"/>
                  </a:cubicBezTo>
                  <a:lnTo>
                    <a:pt x="42497" y="59977"/>
                  </a:lnTo>
                  <a:cubicBezTo>
                    <a:pt x="42531" y="60610"/>
                    <a:pt x="43031" y="61111"/>
                    <a:pt x="43698" y="61144"/>
                  </a:cubicBezTo>
                  <a:cubicBezTo>
                    <a:pt x="44365" y="61111"/>
                    <a:pt x="44899" y="60510"/>
                    <a:pt x="44866" y="59810"/>
                  </a:cubicBezTo>
                  <a:lnTo>
                    <a:pt x="42931" y="0"/>
                  </a:lnTo>
                  <a:close/>
                </a:path>
              </a:pathLst>
            </a:custGeom>
            <a:solidFill>
              <a:srgbClr val="F78A8A"/>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4351600" y="3171050"/>
              <a:ext cx="1027425" cy="68400"/>
            </a:xfrm>
            <a:custGeom>
              <a:avLst/>
              <a:gdLst/>
              <a:ahLst/>
              <a:cxnLst/>
              <a:rect l="l" t="t" r="r" b="b"/>
              <a:pathLst>
                <a:path w="41097" h="2736" extrusionOk="0">
                  <a:moveTo>
                    <a:pt x="68" y="0"/>
                  </a:moveTo>
                  <a:lnTo>
                    <a:pt x="1" y="2736"/>
                  </a:lnTo>
                  <a:lnTo>
                    <a:pt x="41097" y="2736"/>
                  </a:lnTo>
                  <a:lnTo>
                    <a:pt x="41030" y="0"/>
                  </a:lnTo>
                  <a:close/>
                </a:path>
              </a:pathLst>
            </a:custGeom>
            <a:solidFill>
              <a:srgbClr val="263238"/>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1935725" y="3113500"/>
              <a:ext cx="3504200" cy="78425"/>
            </a:xfrm>
            <a:custGeom>
              <a:avLst/>
              <a:gdLst/>
              <a:ahLst/>
              <a:cxnLst/>
              <a:rect l="l" t="t" r="r" b="b"/>
              <a:pathLst>
                <a:path w="140168" h="3137" extrusionOk="0">
                  <a:moveTo>
                    <a:pt x="0" y="1"/>
                  </a:moveTo>
                  <a:lnTo>
                    <a:pt x="0" y="3136"/>
                  </a:lnTo>
                  <a:lnTo>
                    <a:pt x="140167" y="3136"/>
                  </a:lnTo>
                  <a:lnTo>
                    <a:pt x="140167"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928100" y="3113500"/>
              <a:ext cx="2511825" cy="78425"/>
            </a:xfrm>
            <a:custGeom>
              <a:avLst/>
              <a:gdLst/>
              <a:ahLst/>
              <a:cxnLst/>
              <a:rect l="l" t="t" r="r" b="b"/>
              <a:pathLst>
                <a:path w="100473" h="3137" extrusionOk="0">
                  <a:moveTo>
                    <a:pt x="0" y="1"/>
                  </a:moveTo>
                  <a:lnTo>
                    <a:pt x="0" y="3136"/>
                  </a:lnTo>
                  <a:lnTo>
                    <a:pt x="100472" y="3136"/>
                  </a:lnTo>
                  <a:lnTo>
                    <a:pt x="100472" y="1"/>
                  </a:lnTo>
                  <a:close/>
                </a:path>
              </a:pathLst>
            </a:custGeom>
            <a:solidFill>
              <a:srgbClr val="FFFFFF"/>
            </a:solidFill>
            <a:ln w="10850" cap="rnd" cmpd="sng">
              <a:solidFill>
                <a:srgbClr val="2632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itle 3"/>
          <p:cNvSpPr>
            <a:spLocks noGrp="1"/>
          </p:cNvSpPr>
          <p:nvPr>
            <p:ph type="title"/>
          </p:nvPr>
        </p:nvSpPr>
        <p:spPr>
          <a:xfrm>
            <a:off x="659571" y="613542"/>
            <a:ext cx="5145519" cy="4472531"/>
          </a:xfrm>
        </p:spPr>
        <p:txBody>
          <a:bodyPr/>
          <a:lstStyle/>
          <a:p>
            <a:r>
              <a:rPr lang="hi-IN" sz="2800" dirty="0">
                <a:solidFill>
                  <a:schemeClr val="tx1">
                    <a:lumMod val="50000"/>
                  </a:schemeClr>
                </a:solidFill>
              </a:rPr>
              <a:t>समय समय मानव जीवन की अमूल्य निधि है । हम सभी के पास दिन के</a:t>
            </a:r>
            <a:r>
              <a:rPr lang="en-US" sz="2800" dirty="0">
                <a:solidFill>
                  <a:schemeClr val="tx1">
                    <a:lumMod val="50000"/>
                  </a:schemeClr>
                </a:solidFill>
              </a:rPr>
              <a:t> 24 </a:t>
            </a:r>
            <a:r>
              <a:rPr lang="hi-IN" sz="2800" dirty="0">
                <a:solidFill>
                  <a:schemeClr val="tx1">
                    <a:lumMod val="50000"/>
                  </a:schemeClr>
                </a:solidFill>
              </a:rPr>
              <a:t>घंटे होते है </a:t>
            </a:r>
            <a:r>
              <a:rPr lang="hi-IN" sz="2800" dirty="0" smtClean="0">
                <a:solidFill>
                  <a:schemeClr val="tx1">
                    <a:lumMod val="50000"/>
                  </a:schemeClr>
                </a:solidFill>
              </a:rPr>
              <a:t>।</a:t>
            </a:r>
            <a:r>
              <a:rPr lang="en-US" sz="2800" dirty="0">
                <a:solidFill>
                  <a:schemeClr val="tx1">
                    <a:lumMod val="50000"/>
                  </a:schemeClr>
                </a:solidFill>
              </a:rPr>
              <a:t/>
            </a:r>
            <a:br>
              <a:rPr lang="en-US" sz="2800" dirty="0">
                <a:solidFill>
                  <a:schemeClr val="tx1">
                    <a:lumMod val="50000"/>
                  </a:schemeClr>
                </a:solidFill>
              </a:rPr>
            </a:br>
            <a:endParaRPr lang="en-US" sz="2800" dirty="0">
              <a:solidFill>
                <a:schemeClr val="tx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789104" y="0"/>
            <a:ext cx="4485600" cy="1419900"/>
          </a:xfrm>
        </p:spPr>
        <p:txBody>
          <a:bodyPr/>
          <a:lstStyle/>
          <a:p>
            <a:r>
              <a:rPr lang="hi-IN" b="1" dirty="0" smtClean="0">
                <a:solidFill>
                  <a:schemeClr val="tx1"/>
                </a:solidFill>
              </a:rPr>
              <a:t>      सन्दर्भ सूची </a:t>
            </a:r>
            <a:endParaRPr lang="en-US" b="1" dirty="0">
              <a:solidFill>
                <a:schemeClr val="tx1"/>
              </a:solidFill>
            </a:endParaRPr>
          </a:p>
        </p:txBody>
      </p:sp>
      <p:sp>
        <p:nvSpPr>
          <p:cNvPr id="6" name="Subtitle 5"/>
          <p:cNvSpPr>
            <a:spLocks noGrp="1"/>
          </p:cNvSpPr>
          <p:nvPr>
            <p:ph type="subTitle" idx="1"/>
          </p:nvPr>
        </p:nvSpPr>
        <p:spPr>
          <a:xfrm>
            <a:off x="369871" y="1767155"/>
            <a:ext cx="8414534" cy="3125797"/>
          </a:xfrm>
          <a:blipFill>
            <a:blip r:embed="rId2"/>
            <a:tile tx="0" ty="0" sx="100000" sy="100000" flip="none" algn="tl"/>
          </a:blipFill>
        </p:spPr>
        <p:style>
          <a:lnRef idx="0">
            <a:schemeClr val="dk1"/>
          </a:lnRef>
          <a:fillRef idx="3">
            <a:schemeClr val="dk1"/>
          </a:fillRef>
          <a:effectRef idx="3">
            <a:schemeClr val="dk1"/>
          </a:effectRef>
          <a:fontRef idx="minor">
            <a:schemeClr val="lt1"/>
          </a:fontRef>
        </p:style>
        <p:txBody>
          <a:bodyPr/>
          <a:lstStyle/>
          <a:p>
            <a:pPr marL="482600" indent="-342900">
              <a:buFont typeface="+mj-lt"/>
              <a:buAutoNum type="arabicPeriod"/>
            </a:pPr>
            <a:endParaRPr lang="hi-IN" dirty="0" smtClean="0"/>
          </a:p>
          <a:p>
            <a:pPr marL="482600" indent="-342900">
              <a:buFont typeface="+mj-lt"/>
              <a:buAutoNum type="arabicPeriod"/>
            </a:pPr>
            <a:endParaRPr lang="hi-IN" dirty="0"/>
          </a:p>
          <a:p>
            <a:pPr marL="482600" indent="-342900">
              <a:buFont typeface="+mj-lt"/>
              <a:buAutoNum type="arabicPeriod"/>
            </a:pPr>
            <a:endParaRPr lang="hi-IN" dirty="0" smtClean="0"/>
          </a:p>
          <a:p>
            <a:pPr marL="482600" indent="-342900">
              <a:buFont typeface="+mj-lt"/>
              <a:buAutoNum type="arabicPeriod"/>
            </a:pPr>
            <a:r>
              <a:rPr lang="hi-IN" dirty="0" smtClean="0"/>
              <a:t>डॉ मंजू पाटनी - गृह प्रबंध (Home Management) , स्टार पब्लिकेशन , आगरा </a:t>
            </a:r>
          </a:p>
          <a:p>
            <a:pPr marL="482600" indent="-342900">
              <a:buFont typeface="+mj-lt"/>
              <a:buAutoNum type="arabicPeriod"/>
            </a:pPr>
            <a:endParaRPr lang="hi-IN" dirty="0"/>
          </a:p>
          <a:p>
            <a:pPr marL="482600" indent="-342900">
              <a:buFont typeface="+mj-lt"/>
              <a:buAutoNum type="arabicPeriod"/>
            </a:pPr>
            <a:r>
              <a:rPr lang="hi-IN" dirty="0" smtClean="0"/>
              <a:t>डॉ ब्रंदा सिंह - गृह प्रबंध एवं आंतरिक सज्जा (Home Management</a:t>
            </a:r>
            <a:r>
              <a:rPr lang="en-US" dirty="0" smtClean="0"/>
              <a:t> &amp; Interior Decoration) </a:t>
            </a:r>
            <a:r>
              <a:rPr lang="hi-IN" dirty="0" smtClean="0"/>
              <a:t>, पंचशील प्रकाशन , जयपुर </a:t>
            </a:r>
          </a:p>
          <a:p>
            <a:pPr marL="482600" indent="-342900">
              <a:buFont typeface="+mj-lt"/>
              <a:buAutoNum type="arabicPeriod"/>
            </a:pPr>
            <a:endParaRPr lang="hi-IN" dirty="0" smtClean="0"/>
          </a:p>
          <a:p>
            <a:pPr marL="482600" indent="-342900">
              <a:buFont typeface="+mj-lt"/>
              <a:buAutoNum type="arabicPeriod"/>
            </a:pPr>
            <a:r>
              <a:rPr lang="hi-IN" dirty="0" smtClean="0"/>
              <a:t>डॉ जी. पी. शैरी- गृह व्यवस्था एवं गृह कला ( Household  Management &amp; Household Art), विनोद पुस्तक मंदिर , आगरा </a:t>
            </a:r>
            <a:endParaRPr lang="en-US" dirty="0"/>
          </a:p>
        </p:txBody>
      </p:sp>
    </p:spTree>
    <p:extLst>
      <p:ext uri="{BB962C8B-B14F-4D97-AF65-F5344CB8AC3E}">
        <p14:creationId xmlns:p14="http://schemas.microsoft.com/office/powerpoint/2010/main" val="4154770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52598" y="1368787"/>
            <a:ext cx="6879900" cy="1739700"/>
          </a:xfrm>
          <a:blipFill>
            <a:blip r:embed="rId2"/>
            <a:tile tx="0" ty="0" sx="100000" sy="100000" flip="none" algn="tl"/>
          </a:blipFill>
        </p:spPr>
        <p:style>
          <a:lnRef idx="0">
            <a:schemeClr val="accent5"/>
          </a:lnRef>
          <a:fillRef idx="3">
            <a:schemeClr val="accent5"/>
          </a:fillRef>
          <a:effectRef idx="3">
            <a:schemeClr val="accent5"/>
          </a:effectRef>
          <a:fontRef idx="minor">
            <a:schemeClr val="lt1"/>
          </a:fontRef>
        </p:style>
        <p:txBody>
          <a:bodyPr/>
          <a:lstStyle/>
          <a:p>
            <a:r>
              <a:rPr lang="hi-IN" sz="4400" b="1" dirty="0" smtClean="0">
                <a:solidFill>
                  <a:schemeClr val="tx1"/>
                </a:solidFill>
              </a:rPr>
              <a:t>              </a:t>
            </a:r>
            <a:r>
              <a:rPr lang="hi-IN" b="1" dirty="0" smtClean="0">
                <a:solidFill>
                  <a:schemeClr val="tx1"/>
                </a:solidFill>
              </a:rPr>
              <a:t>धन्यवाद</a:t>
            </a:r>
            <a:endParaRPr lang="en-US" b="1" dirty="0">
              <a:solidFill>
                <a:schemeClr val="tx1"/>
              </a:solidFill>
            </a:endParaRPr>
          </a:p>
        </p:txBody>
      </p:sp>
    </p:spTree>
    <p:extLst>
      <p:ext uri="{BB962C8B-B14F-4D97-AF65-F5344CB8AC3E}">
        <p14:creationId xmlns:p14="http://schemas.microsoft.com/office/powerpoint/2010/main" val="352399828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663" y="2005784"/>
            <a:ext cx="6879900" cy="2870588"/>
          </a:xfrm>
          <a:blipFill>
            <a:blip r:embed="rId2"/>
            <a:tile tx="0" ty="0" sx="100000" sy="100000" flip="none" algn="tl"/>
          </a:blipFill>
        </p:spPr>
        <p:style>
          <a:lnRef idx="0">
            <a:schemeClr val="accent3"/>
          </a:lnRef>
          <a:fillRef idx="3">
            <a:schemeClr val="accent3"/>
          </a:fillRef>
          <a:effectRef idx="3">
            <a:schemeClr val="accent3"/>
          </a:effectRef>
          <a:fontRef idx="minor">
            <a:schemeClr val="lt1"/>
          </a:fontRef>
        </p:style>
        <p:txBody>
          <a:bodyPr/>
          <a:lstStyle/>
          <a:p>
            <a:r>
              <a:rPr lang="hi-IN" sz="2000" dirty="0">
                <a:solidFill>
                  <a:schemeClr val="tx1">
                    <a:lumMod val="50000"/>
                  </a:schemeClr>
                </a:solidFill>
              </a:rPr>
              <a:t>पुअर रिचर्ड</a:t>
            </a:r>
            <a:r>
              <a:rPr lang="en-US" sz="2000" dirty="0">
                <a:solidFill>
                  <a:schemeClr val="tx1">
                    <a:lumMod val="50000"/>
                  </a:schemeClr>
                </a:solidFill>
              </a:rPr>
              <a:t> (Poor Richard)  </a:t>
            </a:r>
            <a:r>
              <a:rPr lang="hi-IN" sz="2000" dirty="0">
                <a:solidFill>
                  <a:schemeClr val="tx1">
                    <a:lumMod val="50000"/>
                  </a:schemeClr>
                </a:solidFill>
              </a:rPr>
              <a:t>का कथन है की</a:t>
            </a:r>
            <a:r>
              <a:rPr lang="en-US" sz="2000" dirty="0">
                <a:solidFill>
                  <a:schemeClr val="tx1">
                    <a:lumMod val="50000"/>
                  </a:schemeClr>
                </a:solidFill>
              </a:rPr>
              <a:t> - " </a:t>
            </a:r>
            <a:r>
              <a:rPr lang="hi-IN" sz="2000" dirty="0">
                <a:solidFill>
                  <a:schemeClr val="tx1">
                    <a:lumMod val="50000"/>
                  </a:schemeClr>
                </a:solidFill>
              </a:rPr>
              <a:t>क्या तुम जीवन से प्रेम करते हो तो समय को व्यर्थ नष्ट मत करो क्योंकि समय ही तो वह वस्तु है</a:t>
            </a:r>
            <a:r>
              <a:rPr lang="en-US" sz="2000" dirty="0">
                <a:solidFill>
                  <a:schemeClr val="tx1">
                    <a:lumMod val="50000"/>
                  </a:schemeClr>
                </a:solidFill>
              </a:rPr>
              <a:t>, </a:t>
            </a:r>
            <a:r>
              <a:rPr lang="hi-IN" sz="2000" dirty="0">
                <a:solidFill>
                  <a:schemeClr val="tx1">
                    <a:lumMod val="50000"/>
                  </a:schemeClr>
                </a:solidFill>
              </a:rPr>
              <a:t>जिससे जीवन का निर्माण हुआ है । यहां समय की साधारण एवं प्रेरणात्मक परिभाषा है ।</a:t>
            </a:r>
            <a:r>
              <a:rPr lang="en-US" sz="2000" dirty="0">
                <a:solidFill>
                  <a:schemeClr val="tx1">
                    <a:lumMod val="50000"/>
                  </a:schemeClr>
                </a:solidFill>
              </a:rPr>
              <a:t/>
            </a:r>
            <a:br>
              <a:rPr lang="en-US" sz="2000" dirty="0">
                <a:solidFill>
                  <a:schemeClr val="tx1">
                    <a:lumMod val="50000"/>
                  </a:schemeClr>
                </a:solidFill>
              </a:rPr>
            </a:br>
            <a:r>
              <a:rPr lang="en-US" sz="1800" dirty="0">
                <a:solidFill>
                  <a:schemeClr val="tx1">
                    <a:lumMod val="50000"/>
                  </a:schemeClr>
                </a:solidFill>
              </a:rPr>
              <a:t/>
            </a:r>
            <a:br>
              <a:rPr lang="en-US" sz="1800" dirty="0">
                <a:solidFill>
                  <a:schemeClr val="tx1">
                    <a:lumMod val="50000"/>
                  </a:schemeClr>
                </a:solidFill>
              </a:rPr>
            </a:br>
            <a:endParaRPr lang="en-US" sz="1800" dirty="0">
              <a:solidFill>
                <a:schemeClr val="tx1"/>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3883" t="13807" r="3883" b="6921"/>
          <a:stretch/>
        </p:blipFill>
        <p:spPr>
          <a:xfrm>
            <a:off x="3438151" y="76539"/>
            <a:ext cx="2479763" cy="163924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9683329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6035" y="2209896"/>
            <a:ext cx="7934163" cy="2826201"/>
          </a:xfrm>
          <a:blipFill>
            <a:blip r:embed="rId2"/>
            <a:tile tx="0" ty="0" sx="100000" sy="100000" flip="none" algn="tl"/>
          </a:blipFill>
        </p:spPr>
        <p:style>
          <a:lnRef idx="0">
            <a:schemeClr val="accent6"/>
          </a:lnRef>
          <a:fillRef idx="3">
            <a:schemeClr val="accent6"/>
          </a:fillRef>
          <a:effectRef idx="3">
            <a:schemeClr val="accent6"/>
          </a:effectRef>
          <a:fontRef idx="minor">
            <a:schemeClr val="lt1"/>
          </a:fontRef>
        </p:style>
        <p:txBody>
          <a:bodyPr/>
          <a:lstStyle/>
          <a:p>
            <a:pPr marL="139700" indent="0">
              <a:buNone/>
            </a:pPr>
            <a:endParaRPr lang="en-US" sz="2400" b="1" dirty="0" smtClean="0"/>
          </a:p>
          <a:p>
            <a:pPr marL="139700" indent="0">
              <a:buNone/>
            </a:pPr>
            <a:r>
              <a:rPr lang="hi-IN" sz="2400" b="1" dirty="0" smtClean="0"/>
              <a:t>जीवन </a:t>
            </a:r>
            <a:r>
              <a:rPr lang="hi-IN" sz="2400" b="1" dirty="0"/>
              <a:t>में वही व्यक्ति सफलता प्राप्त करता है तथा विकास के उच्चतम शिखर को छू सकता है जिसने समय के साथ सोना</a:t>
            </a:r>
            <a:r>
              <a:rPr lang="en-US" sz="2400" b="1" dirty="0"/>
              <a:t>, </a:t>
            </a:r>
            <a:r>
              <a:rPr lang="hi-IN" sz="2400" b="1" dirty="0"/>
              <a:t>जागना</a:t>
            </a:r>
            <a:r>
              <a:rPr lang="en-US" sz="2400" b="1" dirty="0"/>
              <a:t>, </a:t>
            </a:r>
            <a:r>
              <a:rPr lang="hi-IN" sz="2400" b="1" dirty="0"/>
              <a:t>विभिन्न क्रियाओं को संपन्न करना वह अपने कर्तव्यों का निर्वहन किया है।</a:t>
            </a:r>
            <a:endParaRPr lang="en-US" sz="2400" b="1" dirty="0"/>
          </a:p>
          <a:p>
            <a:pPr marL="139700" indent="0">
              <a:buNone/>
            </a:pPr>
            <a:r>
              <a:rPr lang="hi-IN" sz="2400" b="1" dirty="0"/>
              <a:t>समय को अरबों रुपए देकर भी खरीदा नहीं जा सकता।</a:t>
            </a:r>
            <a:endParaRPr lang="en-US" sz="2400" b="1" dirty="0"/>
          </a:p>
          <a:p>
            <a:endParaRPr lang="en-US" sz="2400"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299" t="-7377" r="-299" b="8606"/>
          <a:stretch/>
        </p:blipFill>
        <p:spPr>
          <a:xfrm>
            <a:off x="3014207" y="0"/>
            <a:ext cx="3057820" cy="209505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0858821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54648" y="2599363"/>
            <a:ext cx="6879900" cy="2276280"/>
          </a:xfrm>
          <a:blipFill>
            <a:blip r:embed="rId2"/>
            <a:tile tx="0" ty="0" sx="100000" sy="100000" flip="none" algn="tl"/>
          </a:blipFill>
        </p:spPr>
        <p:style>
          <a:lnRef idx="0">
            <a:schemeClr val="accent5"/>
          </a:lnRef>
          <a:fillRef idx="3">
            <a:schemeClr val="accent5"/>
          </a:fillRef>
          <a:effectRef idx="3">
            <a:schemeClr val="accent5"/>
          </a:effectRef>
          <a:fontRef idx="minor">
            <a:schemeClr val="lt1"/>
          </a:fontRef>
        </p:style>
        <p:txBody>
          <a:bodyPr/>
          <a:lstStyle/>
          <a:p>
            <a:r>
              <a:rPr lang="en-US" sz="1800" dirty="0" smtClean="0">
                <a:solidFill>
                  <a:schemeClr val="tx1">
                    <a:lumMod val="50000"/>
                  </a:schemeClr>
                </a:solidFill>
              </a:rPr>
              <a:t/>
            </a:r>
            <a:br>
              <a:rPr lang="en-US" sz="1800" dirty="0" smtClean="0">
                <a:solidFill>
                  <a:schemeClr val="tx1">
                    <a:lumMod val="50000"/>
                  </a:schemeClr>
                </a:solidFill>
              </a:rPr>
            </a:br>
            <a:r>
              <a:rPr lang="en-US" sz="1800" dirty="0">
                <a:solidFill>
                  <a:schemeClr val="tx1">
                    <a:lumMod val="50000"/>
                  </a:schemeClr>
                </a:solidFill>
              </a:rPr>
              <a:t/>
            </a:r>
            <a:br>
              <a:rPr lang="en-US" sz="1800" dirty="0">
                <a:solidFill>
                  <a:schemeClr val="tx1">
                    <a:lumMod val="50000"/>
                  </a:schemeClr>
                </a:solidFill>
              </a:rPr>
            </a:br>
            <a:r>
              <a:rPr lang="hi-IN" sz="1800" dirty="0" smtClean="0">
                <a:solidFill>
                  <a:schemeClr val="tx1">
                    <a:lumMod val="50000"/>
                  </a:schemeClr>
                </a:solidFill>
              </a:rPr>
              <a:t>यह </a:t>
            </a:r>
            <a:r>
              <a:rPr lang="hi-IN" sz="1800" dirty="0">
                <a:solidFill>
                  <a:schemeClr val="tx1">
                    <a:lumMod val="50000"/>
                  </a:schemeClr>
                </a:solidFill>
              </a:rPr>
              <a:t>कहावत जगजाहिर है</a:t>
            </a:r>
            <a:r>
              <a:rPr lang="en-US" sz="1800" dirty="0">
                <a:solidFill>
                  <a:schemeClr val="tx1">
                    <a:lumMod val="50000"/>
                  </a:schemeClr>
                </a:solidFill>
              </a:rPr>
              <a:t> - "time and tides wait </a:t>
            </a:r>
            <a:r>
              <a:rPr lang="en-US" sz="2000" dirty="0">
                <a:solidFill>
                  <a:schemeClr val="tx1">
                    <a:lumMod val="50000"/>
                  </a:schemeClr>
                </a:solidFill>
              </a:rPr>
              <a:t>for</a:t>
            </a:r>
            <a:r>
              <a:rPr lang="en-US" sz="1800" dirty="0">
                <a:solidFill>
                  <a:schemeClr val="tx1">
                    <a:lumMod val="50000"/>
                  </a:schemeClr>
                </a:solidFill>
              </a:rPr>
              <a:t> none". </a:t>
            </a:r>
            <a:r>
              <a:rPr lang="hi-IN" sz="1800" dirty="0">
                <a:solidFill>
                  <a:schemeClr val="tx1">
                    <a:lumMod val="50000"/>
                  </a:schemeClr>
                </a:solidFill>
              </a:rPr>
              <a:t>अर्थात समय एवं ज्वार भाटा किसी का इंतजार नहीं करता। मानव काम करें या नहीं करें</a:t>
            </a:r>
            <a:r>
              <a:rPr lang="en-US" sz="1800" dirty="0">
                <a:solidFill>
                  <a:schemeClr val="tx1">
                    <a:lumMod val="50000"/>
                  </a:schemeClr>
                </a:solidFill>
              </a:rPr>
              <a:t>, </a:t>
            </a:r>
            <a:r>
              <a:rPr lang="hi-IN" sz="1800" dirty="0">
                <a:solidFill>
                  <a:schemeClr val="tx1">
                    <a:lumMod val="50000"/>
                  </a:schemeClr>
                </a:solidFill>
              </a:rPr>
              <a:t>सोए अथवा जागे परंतु समय अपनी गति से निरंतर चलता रहता है । घड़ी की सुईयां तेज रफ्तार से बढ़ती जाती है तथा समय बीता जाता है। बीता समय कदापि वापस लौटकर नहीं आता।</a:t>
            </a:r>
            <a:r>
              <a:rPr lang="en-US" sz="1800" dirty="0">
                <a:solidFill>
                  <a:schemeClr val="tx1">
                    <a:lumMod val="50000"/>
                  </a:schemeClr>
                </a:solidFill>
              </a:rPr>
              <a:t/>
            </a:r>
            <a:br>
              <a:rPr lang="en-US" sz="1800" dirty="0">
                <a:solidFill>
                  <a:schemeClr val="tx1">
                    <a:lumMod val="50000"/>
                  </a:schemeClr>
                </a:solidFill>
              </a:rPr>
            </a:br>
            <a:r>
              <a:rPr lang="en-US" sz="1800" dirty="0">
                <a:solidFill>
                  <a:schemeClr val="tx1">
                    <a:lumMod val="50000"/>
                  </a:schemeClr>
                </a:solidFill>
              </a:rPr>
              <a:t> </a:t>
            </a:r>
            <a:br>
              <a:rPr lang="en-US" sz="1800" dirty="0">
                <a:solidFill>
                  <a:schemeClr val="tx1">
                    <a:lumMod val="50000"/>
                  </a:schemeClr>
                </a:solidFill>
              </a:rPr>
            </a:br>
            <a:endParaRPr lang="en-US" sz="1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7573" y="0"/>
            <a:ext cx="4510354" cy="2506895"/>
          </a:xfrm>
          <a:prstGeom prst="ellipse">
            <a:avLst/>
          </a:prstGeom>
          <a:ln>
            <a:noFill/>
          </a:ln>
          <a:effectLst>
            <a:softEdge rad="112500"/>
          </a:effectLst>
        </p:spPr>
      </p:pic>
    </p:spTree>
    <p:extLst>
      <p:ext uri="{BB962C8B-B14F-4D97-AF65-F5344CB8AC3E}">
        <p14:creationId xmlns:p14="http://schemas.microsoft.com/office/powerpoint/2010/main" val="19596348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7663" y="1448656"/>
            <a:ext cx="6879900" cy="2255732"/>
          </a:xfrm>
        </p:spPr>
        <p:txBody>
          <a:bodyPr/>
          <a:lstStyle/>
          <a:p>
            <a:r>
              <a:rPr lang="hi-IN" sz="1400" b="1" dirty="0">
                <a:solidFill>
                  <a:schemeClr val="tx1"/>
                </a:solidFill>
              </a:rPr>
              <a:t>पारिवारिक जीवन चक्र की विभिन्न अवस्थाओं में समय की मांग</a:t>
            </a:r>
            <a:r>
              <a:rPr lang="en-US" sz="1400" b="1" dirty="0">
                <a:solidFill>
                  <a:schemeClr val="tx1"/>
                </a:solidFill>
              </a:rPr>
              <a:t> :-</a:t>
            </a:r>
            <a:br>
              <a:rPr lang="en-US" sz="1400" b="1" dirty="0">
                <a:solidFill>
                  <a:schemeClr val="tx1"/>
                </a:solidFill>
              </a:rPr>
            </a:br>
            <a:r>
              <a:rPr lang="en-US" sz="1400" b="1" dirty="0">
                <a:solidFill>
                  <a:schemeClr val="tx1"/>
                </a:solidFill>
              </a:rPr>
              <a:t> </a:t>
            </a:r>
            <a:br>
              <a:rPr lang="en-US" sz="1400" b="1" dirty="0">
                <a:solidFill>
                  <a:schemeClr val="tx1"/>
                </a:solidFill>
              </a:rPr>
            </a:br>
            <a:r>
              <a:rPr lang="en-US" sz="1400" b="1" dirty="0">
                <a:solidFill>
                  <a:schemeClr val="tx1"/>
                </a:solidFill>
              </a:rPr>
              <a:t>1. </a:t>
            </a:r>
            <a:r>
              <a:rPr lang="hi-IN" sz="1400" b="1" dirty="0">
                <a:solidFill>
                  <a:schemeClr val="tx1"/>
                </a:solidFill>
              </a:rPr>
              <a:t>कार्य</a:t>
            </a:r>
            <a:r>
              <a:rPr lang="en-US" sz="1400" b="1" dirty="0">
                <a:solidFill>
                  <a:schemeClr val="tx1"/>
                </a:solidFill>
              </a:rPr>
              <a:t> , </a:t>
            </a:r>
            <a:r>
              <a:rPr lang="hi-IN" sz="1400" b="1" dirty="0">
                <a:solidFill>
                  <a:schemeClr val="tx1"/>
                </a:solidFill>
              </a:rPr>
              <a:t>विश्राम एवं मनोरंजन के समय में उपयुक्त संतुलन को बनाए रखने के महत्व को निर्धारित करना ।</a:t>
            </a:r>
            <a:r>
              <a:rPr lang="en-US" sz="1400" b="1" dirty="0">
                <a:solidFill>
                  <a:schemeClr val="tx1"/>
                </a:solidFill>
              </a:rPr>
              <a:t/>
            </a:r>
            <a:br>
              <a:rPr lang="en-US" sz="1400" b="1" dirty="0">
                <a:solidFill>
                  <a:schemeClr val="tx1"/>
                </a:solidFill>
              </a:rPr>
            </a:br>
            <a:r>
              <a:rPr lang="en-US" sz="1400" b="1" dirty="0">
                <a:solidFill>
                  <a:schemeClr val="tx1"/>
                </a:solidFill>
              </a:rPr>
              <a:t> </a:t>
            </a:r>
            <a:br>
              <a:rPr lang="en-US" sz="1400" b="1" dirty="0">
                <a:solidFill>
                  <a:schemeClr val="tx1"/>
                </a:solidFill>
              </a:rPr>
            </a:br>
            <a:r>
              <a:rPr lang="en-US" sz="1400" b="1" dirty="0">
                <a:solidFill>
                  <a:schemeClr val="tx1"/>
                </a:solidFill>
              </a:rPr>
              <a:t>2. </a:t>
            </a:r>
            <a:r>
              <a:rPr lang="hi-IN" sz="1400" b="1" dirty="0">
                <a:solidFill>
                  <a:schemeClr val="tx1"/>
                </a:solidFill>
              </a:rPr>
              <a:t>समय एवं क्रियाओं की योजना बनाते समय परिवार के सभी सदस्यों का ध्यान रखना।</a:t>
            </a:r>
            <a:r>
              <a:rPr lang="en-US" sz="1400" b="1" dirty="0">
                <a:solidFill>
                  <a:schemeClr val="tx1"/>
                </a:solidFill>
              </a:rPr>
              <a:t/>
            </a:r>
            <a:br>
              <a:rPr lang="en-US" sz="1400" b="1" dirty="0">
                <a:solidFill>
                  <a:schemeClr val="tx1"/>
                </a:solidFill>
              </a:rPr>
            </a:br>
            <a:r>
              <a:rPr lang="en-US" sz="1400" b="1" dirty="0">
                <a:solidFill>
                  <a:schemeClr val="tx1"/>
                </a:solidFill>
              </a:rPr>
              <a:t> </a:t>
            </a:r>
            <a:br>
              <a:rPr lang="en-US" sz="1400" b="1" dirty="0">
                <a:solidFill>
                  <a:schemeClr val="tx1"/>
                </a:solidFill>
              </a:rPr>
            </a:br>
            <a:r>
              <a:rPr lang="en-US" sz="1400" b="1" dirty="0">
                <a:solidFill>
                  <a:schemeClr val="tx1"/>
                </a:solidFill>
              </a:rPr>
              <a:t>3. </a:t>
            </a:r>
            <a:r>
              <a:rPr lang="hi-IN" sz="1400" b="1" dirty="0">
                <a:solidFill>
                  <a:schemeClr val="tx1"/>
                </a:solidFill>
              </a:rPr>
              <a:t>वस्तुओं के चयन और योजना के क्रियान्वयन हेतु समय मूल्य का ध्यान रखना।</a:t>
            </a:r>
            <a:r>
              <a:rPr lang="en-US" sz="1400" b="1" dirty="0">
                <a:solidFill>
                  <a:schemeClr val="tx1"/>
                </a:solidFill>
              </a:rPr>
              <a:t/>
            </a:r>
            <a:br>
              <a:rPr lang="en-US" sz="1400" b="1" dirty="0">
                <a:solidFill>
                  <a:schemeClr val="tx1"/>
                </a:solidFill>
              </a:rPr>
            </a:br>
            <a:r>
              <a:rPr lang="en-US" sz="1400" b="1" dirty="0">
                <a:solidFill>
                  <a:schemeClr val="tx1"/>
                </a:solidFill>
              </a:rPr>
              <a:t> </a:t>
            </a:r>
            <a:br>
              <a:rPr lang="en-US" sz="1400" b="1" dirty="0">
                <a:solidFill>
                  <a:schemeClr val="tx1"/>
                </a:solidFill>
              </a:rPr>
            </a:br>
            <a:r>
              <a:rPr lang="en-US" sz="1400" b="1" dirty="0">
                <a:solidFill>
                  <a:schemeClr val="tx1"/>
                </a:solidFill>
              </a:rPr>
              <a:t>4. </a:t>
            </a:r>
            <a:r>
              <a:rPr lang="hi-IN" sz="1400" b="1" dirty="0">
                <a:solidFill>
                  <a:schemeClr val="tx1"/>
                </a:solidFill>
              </a:rPr>
              <a:t>घरेलू क्रिया में समय मूल्य को कम करने की कोशिश करना ।</a:t>
            </a:r>
            <a:r>
              <a:rPr lang="en-US" sz="1400" b="1" dirty="0">
                <a:solidFill>
                  <a:schemeClr val="tx1"/>
                </a:solidFill>
              </a:rPr>
              <a:t/>
            </a:r>
            <a:br>
              <a:rPr lang="en-US" sz="1400" b="1" dirty="0">
                <a:solidFill>
                  <a:schemeClr val="tx1"/>
                </a:solidFill>
              </a:rPr>
            </a:br>
            <a:endParaRPr lang="en-US" sz="1400" b="1" dirty="0">
              <a:solidFill>
                <a:schemeClr val="tx1"/>
              </a:solidFill>
            </a:endParaRPr>
          </a:p>
        </p:txBody>
      </p:sp>
    </p:spTree>
    <p:extLst>
      <p:ext uri="{BB962C8B-B14F-4D97-AF65-F5344CB8AC3E}">
        <p14:creationId xmlns:p14="http://schemas.microsoft.com/office/powerpoint/2010/main" val="33831458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23982" y="3403800"/>
            <a:ext cx="7796193" cy="1739700"/>
          </a:xfrm>
        </p:spPr>
        <p:txBody>
          <a:bodyPr/>
          <a:lstStyle/>
          <a:p>
            <a:r>
              <a:rPr lang="hi-IN" sz="3200" b="1" dirty="0">
                <a:solidFill>
                  <a:schemeClr val="tx1"/>
                </a:solidFill>
              </a:rPr>
              <a:t>पारिवारिक जीवन</a:t>
            </a:r>
            <a:r>
              <a:rPr lang="en-US" sz="3200" b="1" dirty="0">
                <a:solidFill>
                  <a:schemeClr val="tx1"/>
                </a:solidFill>
              </a:rPr>
              <a:t> - </a:t>
            </a:r>
            <a:r>
              <a:rPr lang="hi-IN" sz="3200" b="1" dirty="0">
                <a:solidFill>
                  <a:schemeClr val="tx1"/>
                </a:solidFill>
              </a:rPr>
              <a:t>चक्र की निम्न अवस्थाएं हैं</a:t>
            </a:r>
            <a:r>
              <a:rPr lang="en-US" sz="3200" b="1" dirty="0">
                <a:solidFill>
                  <a:schemeClr val="tx1"/>
                </a:solidFill>
              </a:rPr>
              <a:t>:-</a:t>
            </a:r>
            <a:r>
              <a:rPr lang="en-US" sz="3200" dirty="0">
                <a:solidFill>
                  <a:schemeClr val="tx1"/>
                </a:solidFill>
              </a:rPr>
              <a:t/>
            </a:r>
            <a:br>
              <a:rPr lang="en-US" sz="3200" dirty="0">
                <a:solidFill>
                  <a:schemeClr val="tx1"/>
                </a:solidFill>
              </a:rPr>
            </a:br>
            <a:endParaRPr lang="en-US" sz="3200"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1700" y="267129"/>
            <a:ext cx="5313631" cy="32235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21781070"/>
      </p:ext>
    </p:extLst>
  </p:cSld>
  <p:clrMapOvr>
    <a:masterClrMapping/>
  </p:clrMapOvr>
  <mc:AlternateContent xmlns:mc="http://schemas.openxmlformats.org/markup-compatibility/2006">
    <mc:Choice xmlns:p14="http://schemas.microsoft.com/office/powerpoint/2010/main" Requires="p14">
      <p:transition spd="slow" p14:dur="900">
        <p14:flythrough hasBounce="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9856" y="1029740"/>
            <a:ext cx="6879900" cy="3316229"/>
          </a:xfrm>
          <a:blipFill>
            <a:blip r:embed="rId2"/>
            <a:tile tx="0" ty="0" sx="100000" sy="100000" flip="none" algn="tl"/>
          </a:blipFill>
        </p:spPr>
        <p:style>
          <a:lnRef idx="0">
            <a:schemeClr val="accent3"/>
          </a:lnRef>
          <a:fillRef idx="3">
            <a:schemeClr val="accent3"/>
          </a:fillRef>
          <a:effectRef idx="3">
            <a:schemeClr val="accent3"/>
          </a:effectRef>
          <a:fontRef idx="minor">
            <a:schemeClr val="lt1"/>
          </a:fontRef>
        </p:style>
        <p:txBody>
          <a:bodyPr/>
          <a:lstStyle/>
          <a:p>
            <a:pPr lvl="0"/>
            <a:r>
              <a:rPr lang="en-US" sz="1600" b="1" dirty="0" smtClean="0">
                <a:solidFill>
                  <a:schemeClr val="tx1"/>
                </a:solidFill>
              </a:rPr>
              <a:t>      </a:t>
            </a:r>
            <a:r>
              <a:rPr lang="hi-IN" sz="2400" b="1" dirty="0" smtClean="0">
                <a:solidFill>
                  <a:schemeClr val="tx1"/>
                </a:solidFill>
              </a:rPr>
              <a:t>प्रथम </a:t>
            </a:r>
            <a:r>
              <a:rPr lang="hi-IN" sz="2400" b="1" dirty="0">
                <a:solidFill>
                  <a:schemeClr val="tx1"/>
                </a:solidFill>
              </a:rPr>
              <a:t>अवस्था</a:t>
            </a:r>
            <a:r>
              <a:rPr lang="en-US" sz="2400" b="1" dirty="0">
                <a:solidFill>
                  <a:schemeClr val="tx1"/>
                </a:solidFill>
              </a:rPr>
              <a:t> -  </a:t>
            </a:r>
            <a:r>
              <a:rPr lang="hi-IN" sz="2400" b="1" dirty="0">
                <a:solidFill>
                  <a:schemeClr val="tx1"/>
                </a:solidFill>
              </a:rPr>
              <a:t>यह पारिवारिक जीवन</a:t>
            </a:r>
            <a:r>
              <a:rPr lang="en-US" sz="2400" b="1" dirty="0">
                <a:solidFill>
                  <a:schemeClr val="tx1"/>
                </a:solidFill>
              </a:rPr>
              <a:t>-</a:t>
            </a:r>
            <a:r>
              <a:rPr lang="hi-IN" sz="2400" b="1" dirty="0">
                <a:solidFill>
                  <a:schemeClr val="tx1"/>
                </a:solidFill>
              </a:rPr>
              <a:t>चक्र की बहुत छोटी अवस्था होती है ।</a:t>
            </a:r>
            <a:r>
              <a:rPr lang="en-US" sz="2400" b="1" dirty="0">
                <a:solidFill>
                  <a:schemeClr val="tx1"/>
                </a:solidFill>
              </a:rPr>
              <a:t>  </a:t>
            </a:r>
            <a:r>
              <a:rPr lang="en-US" sz="2400" b="1" dirty="0" smtClean="0">
                <a:solidFill>
                  <a:schemeClr val="tx1"/>
                </a:solidFill>
              </a:rPr>
              <a:t>     </a:t>
            </a:r>
            <a:r>
              <a:rPr lang="hi-IN" sz="2400" b="1" dirty="0" smtClean="0">
                <a:solidFill>
                  <a:schemeClr val="tx1"/>
                </a:solidFill>
              </a:rPr>
              <a:t>इसका </a:t>
            </a:r>
            <a:r>
              <a:rPr lang="hi-IN" sz="2400" b="1" dirty="0">
                <a:solidFill>
                  <a:schemeClr val="tx1"/>
                </a:solidFill>
              </a:rPr>
              <a:t>प्रारंभ नव</a:t>
            </a:r>
            <a:r>
              <a:rPr lang="en-US" sz="2400" b="1" dirty="0">
                <a:solidFill>
                  <a:schemeClr val="tx1"/>
                </a:solidFill>
              </a:rPr>
              <a:t>-</a:t>
            </a:r>
            <a:r>
              <a:rPr lang="hi-IN" sz="2400" b="1" dirty="0">
                <a:solidFill>
                  <a:schemeClr val="tx1"/>
                </a:solidFill>
              </a:rPr>
              <a:t>विवाहित स्त्री</a:t>
            </a:r>
            <a:r>
              <a:rPr lang="en-US" sz="2400" b="1" dirty="0">
                <a:solidFill>
                  <a:schemeClr val="tx1"/>
                </a:solidFill>
              </a:rPr>
              <a:t>-</a:t>
            </a:r>
            <a:r>
              <a:rPr lang="hi-IN" sz="2400" b="1" dirty="0">
                <a:solidFill>
                  <a:schemeClr val="tx1"/>
                </a:solidFill>
              </a:rPr>
              <a:t>पुरुष</a:t>
            </a:r>
            <a:r>
              <a:rPr lang="en-US" sz="2400" b="1" dirty="0">
                <a:solidFill>
                  <a:schemeClr val="tx1"/>
                </a:solidFill>
              </a:rPr>
              <a:t> (</a:t>
            </a:r>
            <a:r>
              <a:rPr lang="hi-IN" sz="2400" b="1" dirty="0">
                <a:solidFill>
                  <a:schemeClr val="tx1"/>
                </a:solidFill>
              </a:rPr>
              <a:t>पति</a:t>
            </a:r>
            <a:r>
              <a:rPr lang="en-US" sz="2400" b="1" dirty="0">
                <a:solidFill>
                  <a:schemeClr val="tx1"/>
                </a:solidFill>
              </a:rPr>
              <a:t>-</a:t>
            </a:r>
            <a:r>
              <a:rPr lang="hi-IN" sz="2400" b="1" dirty="0">
                <a:solidFill>
                  <a:schemeClr val="tx1"/>
                </a:solidFill>
              </a:rPr>
              <a:t>पत्नी</a:t>
            </a:r>
            <a:r>
              <a:rPr lang="en-US" sz="2400" b="1" dirty="0">
                <a:solidFill>
                  <a:schemeClr val="tx1"/>
                </a:solidFill>
              </a:rPr>
              <a:t>) </a:t>
            </a:r>
            <a:r>
              <a:rPr lang="hi-IN" sz="2400" b="1" dirty="0">
                <a:solidFill>
                  <a:schemeClr val="tx1"/>
                </a:solidFill>
              </a:rPr>
              <a:t>से होता है ।</a:t>
            </a:r>
            <a:r>
              <a:rPr lang="en-US" sz="2400" b="1" dirty="0">
                <a:solidFill>
                  <a:schemeClr val="tx1"/>
                </a:solidFill>
              </a:rPr>
              <a:t>  </a:t>
            </a:r>
            <a:r>
              <a:rPr lang="hi-IN" sz="2400" b="1" dirty="0">
                <a:solidFill>
                  <a:schemeClr val="tx1"/>
                </a:solidFill>
              </a:rPr>
              <a:t>नव दंपति इस अवस्था में आपस में सामंजस्य बिठाते हैं तथा जीवन लक्ष्य का निर्माण करते हैं ।</a:t>
            </a:r>
            <a:r>
              <a:rPr lang="en-US" sz="2400" b="1" dirty="0">
                <a:solidFill>
                  <a:schemeClr val="tx1"/>
                </a:solidFill>
              </a:rPr>
              <a:t/>
            </a:r>
            <a:br>
              <a:rPr lang="en-US" sz="2400" b="1" dirty="0">
                <a:solidFill>
                  <a:schemeClr val="tx1"/>
                </a:solidFill>
              </a:rPr>
            </a:br>
            <a:endParaRPr lang="en-US" sz="2400" b="1" dirty="0">
              <a:solidFill>
                <a:schemeClr val="tx1"/>
              </a:solidFill>
            </a:endParaRPr>
          </a:p>
        </p:txBody>
      </p:sp>
    </p:spTree>
    <p:extLst>
      <p:ext uri="{BB962C8B-B14F-4D97-AF65-F5344CB8AC3E}">
        <p14:creationId xmlns:p14="http://schemas.microsoft.com/office/powerpoint/2010/main" val="37680702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11501" y="945223"/>
            <a:ext cx="6879900" cy="3339101"/>
          </a:xfrm>
          <a:blipFill>
            <a:blip r:embed="rId2"/>
            <a:tile tx="0" ty="0" sx="100000" sy="100000" flip="none" algn="tl"/>
          </a:blipFill>
        </p:spPr>
        <p:style>
          <a:lnRef idx="0">
            <a:schemeClr val="accent2"/>
          </a:lnRef>
          <a:fillRef idx="3">
            <a:schemeClr val="accent2"/>
          </a:fillRef>
          <a:effectRef idx="3">
            <a:schemeClr val="accent2"/>
          </a:effectRef>
          <a:fontRef idx="minor">
            <a:schemeClr val="lt1"/>
          </a:fontRef>
        </p:style>
        <p:txBody>
          <a:bodyPr/>
          <a:lstStyle/>
          <a:p>
            <a:pPr lvl="0"/>
            <a:r>
              <a:rPr lang="hi-IN" sz="2400" b="1" dirty="0">
                <a:solidFill>
                  <a:schemeClr val="tx1"/>
                </a:solidFill>
              </a:rPr>
              <a:t>द्वितीय अवस्था</a:t>
            </a:r>
            <a:r>
              <a:rPr lang="en-US" sz="2400" b="1" dirty="0">
                <a:solidFill>
                  <a:schemeClr val="tx1"/>
                </a:solidFill>
              </a:rPr>
              <a:t> -  </a:t>
            </a:r>
            <a:r>
              <a:rPr lang="hi-IN" sz="2400" b="1" dirty="0">
                <a:solidFill>
                  <a:schemeClr val="tx1"/>
                </a:solidFill>
              </a:rPr>
              <a:t>पारिवारिक जीवन</a:t>
            </a:r>
            <a:r>
              <a:rPr lang="en-US" sz="2400" b="1" dirty="0">
                <a:solidFill>
                  <a:schemeClr val="tx1"/>
                </a:solidFill>
              </a:rPr>
              <a:t>-</a:t>
            </a:r>
            <a:r>
              <a:rPr lang="hi-IN" sz="2400" b="1" dirty="0">
                <a:solidFill>
                  <a:schemeClr val="tx1"/>
                </a:solidFill>
              </a:rPr>
              <a:t>चक्र की द्वितीय अवस्था में पति</a:t>
            </a:r>
            <a:r>
              <a:rPr lang="en-US" sz="2400" b="1" dirty="0">
                <a:solidFill>
                  <a:schemeClr val="tx1"/>
                </a:solidFill>
              </a:rPr>
              <a:t>-</a:t>
            </a:r>
            <a:r>
              <a:rPr lang="hi-IN" sz="2400" b="1" dirty="0">
                <a:solidFill>
                  <a:schemeClr val="tx1"/>
                </a:solidFill>
              </a:rPr>
              <a:t>पत्नी के अलावा बच्चे भी होते हैं । बच्चे होने से ग्रहणी का कार्य</a:t>
            </a:r>
            <a:r>
              <a:rPr lang="en-US" sz="2400" b="1" dirty="0">
                <a:solidFill>
                  <a:schemeClr val="tx1"/>
                </a:solidFill>
              </a:rPr>
              <a:t>-</a:t>
            </a:r>
            <a:r>
              <a:rPr lang="hi-IN" sz="2400" b="1" dirty="0">
                <a:solidFill>
                  <a:schemeClr val="tx1"/>
                </a:solidFill>
              </a:rPr>
              <a:t>भार बढ़ जाता है । </a:t>
            </a:r>
            <a:r>
              <a:rPr lang="en-US" sz="2400" b="1" dirty="0">
                <a:solidFill>
                  <a:schemeClr val="tx1"/>
                </a:solidFill>
              </a:rPr>
              <a:t/>
            </a:r>
            <a:br>
              <a:rPr lang="en-US" sz="2400" b="1" dirty="0">
                <a:solidFill>
                  <a:schemeClr val="tx1"/>
                </a:solidFill>
              </a:rPr>
            </a:br>
            <a:endParaRPr lang="en-US" sz="2400" b="1" dirty="0">
              <a:solidFill>
                <a:schemeClr val="tx1"/>
              </a:solidFill>
            </a:endParaRPr>
          </a:p>
        </p:txBody>
      </p:sp>
    </p:spTree>
    <p:extLst>
      <p:ext uri="{BB962C8B-B14F-4D97-AF65-F5344CB8AC3E}">
        <p14:creationId xmlns:p14="http://schemas.microsoft.com/office/powerpoint/2010/main" val="1385210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ime Management by Slidego">
  <a:themeElements>
    <a:clrScheme name="Simple Light">
      <a:dk1>
        <a:srgbClr val="434343"/>
      </a:dk1>
      <a:lt1>
        <a:srgbClr val="FFFFFF"/>
      </a:lt1>
      <a:dk2>
        <a:srgbClr val="434343"/>
      </a:dk2>
      <a:lt2>
        <a:srgbClr val="434343"/>
      </a:lt2>
      <a:accent1>
        <a:srgbClr val="F78A8A"/>
      </a:accent1>
      <a:accent2>
        <a:srgbClr val="FCD9D9"/>
      </a:accent2>
      <a:accent3>
        <a:srgbClr val="FFEDED"/>
      </a:accent3>
      <a:accent4>
        <a:srgbClr val="FFEDED"/>
      </a:accent4>
      <a:accent5>
        <a:srgbClr val="A2A0A5"/>
      </a:accent5>
      <a:accent6>
        <a:srgbClr val="5B595B"/>
      </a:accent6>
      <a:hlink>
        <a:srgbClr val="5B595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491</Words>
  <Application>Microsoft Office PowerPoint</Application>
  <PresentationFormat>On-screen Show (16:9)</PresentationFormat>
  <Paragraphs>34</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Poppins Black</vt:lpstr>
      <vt:lpstr>Sintony</vt:lpstr>
      <vt:lpstr>Poppins ExtraBold</vt:lpstr>
      <vt:lpstr>Time Management by Slidego</vt:lpstr>
      <vt:lpstr>        समय व्यवस्थापन  Time Management</vt:lpstr>
      <vt:lpstr>समय समय मानव जीवन की अमूल्य निधि है । हम सभी के पास दिन के 24 घंटे होते है । </vt:lpstr>
      <vt:lpstr>पुअर रिचर्ड (Poor Richard)  का कथन है की - " क्या तुम जीवन से प्रेम करते हो तो समय को व्यर्थ नष्ट मत करो क्योंकि समय ही तो वह वस्तु है, जिससे जीवन का निर्माण हुआ है । यहां समय की साधारण एवं प्रेरणात्मक परिभाषा है ।  </vt:lpstr>
      <vt:lpstr>PowerPoint Presentation</vt:lpstr>
      <vt:lpstr>  यह कहावत जगजाहिर है - "time and tides wait for none". अर्थात समय एवं ज्वार भाटा किसी का इंतजार नहीं करता। मानव काम करें या नहीं करें, सोए अथवा जागे परंतु समय अपनी गति से निरंतर चलता रहता है । घड़ी की सुईयां तेज रफ्तार से बढ़ती जाती है तथा समय बीता जाता है। बीता समय कदापि वापस लौटकर नहीं आता।   </vt:lpstr>
      <vt:lpstr>पारिवारिक जीवन चक्र की विभिन्न अवस्थाओं में समय की मांग :-   1. कार्य , विश्राम एवं मनोरंजन के समय में उपयुक्त संतुलन को बनाए रखने के महत्व को निर्धारित करना ।   2. समय एवं क्रियाओं की योजना बनाते समय परिवार के सभी सदस्यों का ध्यान रखना।   3. वस्तुओं के चयन और योजना के क्रियान्वयन हेतु समय मूल्य का ध्यान रखना।   4. घरेलू क्रिया में समय मूल्य को कम करने की कोशिश करना । </vt:lpstr>
      <vt:lpstr>पारिवारिक जीवन - चक्र की निम्न अवस्थाएं हैं:- </vt:lpstr>
      <vt:lpstr>      प्रथम अवस्था -  यह पारिवारिक जीवन-चक्र की बहुत छोटी अवस्था होती है ।       इसका प्रारंभ नव-विवाहित स्त्री-पुरुष (पति-पत्नी) से होता है ।  नव दंपति इस अवस्था में आपस में सामंजस्य बिठाते हैं तथा जीवन लक्ष्य का निर्माण करते हैं । </vt:lpstr>
      <vt:lpstr>द्वितीय अवस्था -  पारिवारिक जीवन-चक्र की द्वितीय अवस्था में पति-पत्नी के अलावा बच्चे भी होते हैं । बच्चे होने से ग्रहणी का कार्य-भार बढ़ जाता है ।  </vt:lpstr>
      <vt:lpstr>तीसरी अवस्था - इस अवस्था में बच्चे मध्य विद्यालय एवं उच्च विद्यालय में अध्ययन करने हेतु जाने लगते हैं जिससे की ग्रहणी  को समय मिल जाता है । </vt:lpstr>
      <vt:lpstr>चौथी अवस्था - इस अवस्था में बच्चे उच्च शिक्षा ग्रहण करते हैं अथवा आत्मनिर्भर हो जाते हैं जिससे ग्रहणी को पर्याप्त समय मिल जाता है । </vt:lpstr>
      <vt:lpstr>   पांचवी अवस्था -  इस अवस्था में बेटे बेटियों की शादी हो जाती है। ग्रहणी की बालकों के प्रति पूरी जिम्मेदारी अब समाप्त हो जाती है। अब ग्रहणी के पास पर्याप्त समय रहता है।       </vt:lpstr>
      <vt:lpstr> समय व्यवस्थापन के निर्धारक तत्व</vt:lpstr>
      <vt:lpstr>   समय मूल्य - मानव का प्रत्येक क्षण बहुत अधिक कीमती होता है। समय एक सीमित साधन है। प्रत्येक व्यक्ति को दिन भर में 24 घंटे का ही समय उपलब्ध होता है।   </vt:lpstr>
      <vt:lpstr>समय मानक - समय मानक से अभिप्राय उस समय से है जो कि एक क्रिया को पूरा करने में लगता है। अर्थात एक काम एक क्रिया को पूरा करने में कितना समय पर होगा यह निश्चित करना ही समय मानक कहलाता है। </vt:lpstr>
      <vt:lpstr> समय क्रम - समय क्रम का अर्थ होता है - दैनिक कार्यों को क्रम से करना। अर्थात कार्यों को ऐसा क्रम देना ताकि सभी कार्य निर्धारित समय पर बिना अधिक थके व परेशान हुए संपन्न हो जाए । </vt:lpstr>
      <vt:lpstr>अत्यधिक कार्य भार - अतिरिक्त कार्यभार का अर्थ होता है एक निश्चित समय में एक से अधिक कार्यों को एक साथ संपन्न करना। अत्यधिक कार्य-भार का समय दैनिक साप्ताहिक, पाक्षिक, मासिक एवं वार्षिक भी हो सकता है। </vt:lpstr>
      <vt:lpstr>   कार्य वक्र- कार्य वक्र वह वक्र है जिससे किसी भी परिवार में प्रतिदिन किए जाने वाले कार्य के बाहर के वितरण की जानकारी मिलती है।   </vt:lpstr>
      <vt:lpstr>  विश्राम काल- विश्राम काल से तात्पर्य है कुछ समय के लिए कार्य के तनाव से मुक्त होना एवं शरीर तथा दिमाग को पूरा आराम देना ।    </vt:lpstr>
      <vt:lpstr>      सन्दर्भ सूची </vt:lpstr>
      <vt:lpstr>              धन्यवाद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account</cp:lastModifiedBy>
  <cp:revision>39</cp:revision>
  <dcterms:modified xsi:type="dcterms:W3CDTF">2022-05-14T07:20:10Z</dcterms:modified>
</cp:coreProperties>
</file>