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751E-FB4A-4C5C-9BB2-9C3CE1BF414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945A1-52F5-448E-BA6C-3122698151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751E-FB4A-4C5C-9BB2-9C3CE1BF414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945A1-52F5-448E-BA6C-3122698151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751E-FB4A-4C5C-9BB2-9C3CE1BF414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945A1-52F5-448E-BA6C-3122698151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751E-FB4A-4C5C-9BB2-9C3CE1BF414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945A1-52F5-448E-BA6C-3122698151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751E-FB4A-4C5C-9BB2-9C3CE1BF414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945A1-52F5-448E-BA6C-3122698151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751E-FB4A-4C5C-9BB2-9C3CE1BF414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945A1-52F5-448E-BA6C-3122698151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751E-FB4A-4C5C-9BB2-9C3CE1BF414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945A1-52F5-448E-BA6C-3122698151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751E-FB4A-4C5C-9BB2-9C3CE1BF414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945A1-52F5-448E-BA6C-3122698151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751E-FB4A-4C5C-9BB2-9C3CE1BF414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945A1-52F5-448E-BA6C-3122698151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751E-FB4A-4C5C-9BB2-9C3CE1BF414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945A1-52F5-448E-BA6C-3122698151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751E-FB4A-4C5C-9BB2-9C3CE1BF414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945A1-52F5-448E-BA6C-3122698151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4751E-FB4A-4C5C-9BB2-9C3CE1BF414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945A1-52F5-448E-BA6C-3122698151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deshare.net/DrDineshMehta/hyphenated-techniquesgcmsms-lcmsms-hptlcms-24768560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IN" sz="5400" dirty="0" smtClean="0"/>
              <a:t>HPTLC-MS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r>
              <a:rPr lang="en-IN" sz="3600" dirty="0" err="1" smtClean="0"/>
              <a:t>Pratima</a:t>
            </a:r>
            <a:r>
              <a:rPr lang="en-IN" sz="3600" dirty="0" smtClean="0"/>
              <a:t> </a:t>
            </a:r>
            <a:r>
              <a:rPr lang="en-IN" sz="3600" dirty="0" err="1" smtClean="0"/>
              <a:t>Katiyar</a:t>
            </a: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>School of Pharmaceutical Sciences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429496729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429496729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429496729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429496729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429496729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IN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hlinkClick r:id="rId2"/>
              </a:rPr>
              <a:t>https://www.slideshare.net/DrDineshMehta/hyphenated-techniquesgcmsms-lcmsms-hptlcms-247685608</a:t>
            </a:r>
            <a:endParaRPr lang="en-US" dirty="0" smtClean="0"/>
          </a:p>
          <a:p>
            <a:r>
              <a:rPr lang="en-IN" dirty="0" smtClean="0"/>
              <a:t>Instrumental methods of analysis by B. K. </a:t>
            </a:r>
            <a:r>
              <a:rPr lang="en-IN" dirty="0" err="1" smtClean="0"/>
              <a:t>sharma</a:t>
            </a:r>
            <a:r>
              <a:rPr lang="en-IN" dirty="0" smtClean="0"/>
              <a:t>.</a:t>
            </a:r>
          </a:p>
          <a:p>
            <a:r>
              <a:rPr lang="en-IN" dirty="0" err="1" smtClean="0"/>
              <a:t>Vogels</a:t>
            </a:r>
            <a:r>
              <a:rPr lang="en-IN" dirty="0" smtClean="0"/>
              <a:t> Text Book of Quantitative Chemical Analysis by A. I. Vogel.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30</Words>
  <Application>Microsoft Office PowerPoint</Application>
  <PresentationFormat>On-screen Show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HPTLC-MS   Pratima Katiyar School of Pharmaceutical Sciences</vt:lpstr>
      <vt:lpstr>Slide 2</vt:lpstr>
      <vt:lpstr>Slide 3</vt:lpstr>
      <vt:lpstr>Slide 4</vt:lpstr>
      <vt:lpstr>Slide 5</vt:lpstr>
      <vt:lpstr>Slide 6</vt:lpstr>
      <vt:lpstr>References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</cp:revision>
  <dcterms:created xsi:type="dcterms:W3CDTF">2022-05-17T09:59:37Z</dcterms:created>
  <dcterms:modified xsi:type="dcterms:W3CDTF">2022-05-17T10:16:38Z</dcterms:modified>
</cp:coreProperties>
</file>