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Biochemistry practical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Pratima</a:t>
            </a:r>
            <a:r>
              <a:rPr lang="en-US" dirty="0" smtClean="0"/>
              <a:t> </a:t>
            </a:r>
            <a:r>
              <a:rPr lang="en-US" dirty="0" err="1" smtClean="0"/>
              <a:t>katiyar</a:t>
            </a:r>
            <a:endParaRPr lang="en-US" dirty="0" smtClean="0"/>
          </a:p>
          <a:p>
            <a:r>
              <a:rPr lang="en-US" dirty="0" smtClean="0"/>
              <a:t>Date 6/5/22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 </a:t>
            </a:r>
            <a:r>
              <a:rPr lang="en-US" dirty="0" smtClean="0"/>
              <a:t>T</a:t>
            </a:r>
            <a:r>
              <a:rPr lang="en-US" dirty="0" smtClean="0"/>
              <a:t>o study the enzymatic hydrolysis of </a:t>
            </a:r>
            <a:r>
              <a:rPr lang="en-US" dirty="0" err="1" smtClean="0"/>
              <a:t>strach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Procedure: 1% starch solution+ 1ml Phosphate buffer+ 1ml dilute saliva solution              Kept at 0c , Room Temp. 60 &amp; 100 0C            Result color was observed with reference to time 		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24600" y="3429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48400" y="3886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Biochemistry practical </vt:lpstr>
      <vt:lpstr>Exp-7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practical </dc:title>
  <dc:creator>LENOVO</dc:creator>
  <cp:lastModifiedBy>LENOVO</cp:lastModifiedBy>
  <cp:revision>2</cp:revision>
  <dcterms:created xsi:type="dcterms:W3CDTF">2006-08-16T00:00:00Z</dcterms:created>
  <dcterms:modified xsi:type="dcterms:W3CDTF">2022-05-06T06:50:29Z</dcterms:modified>
</cp:coreProperties>
</file>