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67" r:id="rId4"/>
    <p:sldId id="262" r:id="rId5"/>
    <p:sldId id="263" r:id="rId6"/>
    <p:sldId id="270" r:id="rId7"/>
    <p:sldId id="265" r:id="rId8"/>
    <p:sldId id="266" r:id="rId9"/>
    <p:sldId id="268" r:id="rId10"/>
    <p:sldId id="271" r:id="rId11"/>
    <p:sldId id="272" r:id="rId12"/>
    <p:sldId id="273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819399"/>
          </a:xfrm>
        </p:spPr>
        <p:txBody>
          <a:bodyPr>
            <a:normAutofit/>
          </a:bodyPr>
          <a:lstStyle/>
          <a:p>
            <a:r>
              <a:rPr lang="en-IN" dirty="0" smtClean="0"/>
              <a:t>DR. Rajesh Pratap Singh</a:t>
            </a:r>
            <a:br>
              <a:rPr lang="en-IN" dirty="0" smtClean="0"/>
            </a:br>
            <a:r>
              <a:rPr lang="en-IN" dirty="0" smtClean="0"/>
              <a:t>Associate Professor</a:t>
            </a:r>
            <a:br>
              <a:rPr lang="en-IN" dirty="0" smtClean="0"/>
            </a:br>
            <a:r>
              <a:rPr lang="en-IN" dirty="0" smtClean="0"/>
              <a:t>Physical Education</a:t>
            </a:r>
            <a:br>
              <a:rPr lang="en-IN" dirty="0" smtClean="0"/>
            </a:br>
            <a:r>
              <a:rPr lang="en-IN" dirty="0" smtClean="0"/>
              <a:t>CSJM University Campus , Kanpur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5800"/>
            <a:ext cx="7620000" cy="1219200"/>
          </a:xfrm>
        </p:spPr>
        <p:txBody>
          <a:bodyPr>
            <a:noAutofit/>
          </a:bodyPr>
          <a:lstStyle/>
          <a:p>
            <a:r>
              <a:rPr lang="en-IN" sz="4800" b="1" dirty="0" smtClean="0"/>
              <a:t>Motion of Freely Falling Body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400851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e Fall &amp; Projectiles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57200"/>
            <a:ext cx="85312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20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Falling Ob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28600"/>
            <a:ext cx="845502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75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f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57200"/>
            <a:ext cx="83788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38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tion of a Freely Falling Body - ppt video onlin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883602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5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PT - Motion of a Freely Falling Body PowerPoint Presentation, free  download - ID:32989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8" y="228600"/>
            <a:ext cx="8625032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0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eefall review (article) | Khan Acad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38200"/>
            <a:ext cx="845502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92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vity and free fall. - ppt video onlin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"/>
            <a:ext cx="845502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77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Fall &amp; Projectiles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04800"/>
            <a:ext cx="8683625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600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pter 3 Free Fall Motion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76200"/>
            <a:ext cx="8150225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1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ee f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04800"/>
            <a:ext cx="83026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8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ree f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52400"/>
            <a:ext cx="8302625" cy="624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9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DR. Rajesh Pratap Singh Associate Professor Physical Education CSJM University Campus , Kanpur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cp:lastPrinted>2022-05-17T05:57:24Z</cp:lastPrinted>
  <dcterms:created xsi:type="dcterms:W3CDTF">2006-08-16T00:00:00Z</dcterms:created>
  <dcterms:modified xsi:type="dcterms:W3CDTF">2022-05-18T07:18:25Z</dcterms:modified>
</cp:coreProperties>
</file>