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1F80-F938-47BC-835B-F0A8B69ECB0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3BF4-ACA2-4C2D-B4A3-9214DFEE29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PriyankaDabirBharadk/basic-pharmacokinetics-and-compartment-modellin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One Compartment open model: I.V Infusion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857760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Professor,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School of Pharmaceutical Sciences, CSJMU, Kanpur.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215406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42908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9562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hlinkClick r:id="rId2"/>
              </a:rPr>
              <a:t>https://www.slideshare.net/PriyankaDabirBharadk/basic-pharmacokinetics-and-compartment-modelling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Textbook of </a:t>
            </a:r>
            <a:r>
              <a:rPr lang="en-US" sz="2400" dirty="0" err="1" smtClean="0"/>
              <a:t>Biopharmaceutics</a:t>
            </a:r>
            <a:r>
              <a:rPr lang="en-US" sz="2400" dirty="0" smtClean="0"/>
              <a:t> and Pharmacokinetics: </a:t>
            </a:r>
            <a:r>
              <a:rPr lang="en-US" sz="2400" dirty="0" err="1" smtClean="0"/>
              <a:t>Brahamankar</a:t>
            </a:r>
            <a:r>
              <a:rPr lang="en-US" sz="2400" dirty="0" smtClean="0"/>
              <a:t> and </a:t>
            </a:r>
            <a:r>
              <a:rPr lang="en-US" sz="2400" dirty="0" err="1" smtClean="0"/>
              <a:t>Jaiswal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2022-05-17T06:45:00Z</dcterms:created>
  <dcterms:modified xsi:type="dcterms:W3CDTF">2022-05-17T06:49:34Z</dcterms:modified>
</cp:coreProperties>
</file>