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7B7BC-8033-40AC-ACD5-9CC0ECE717A9}"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7B7BC-8033-40AC-ACD5-9CC0ECE717A9}"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7B7BC-8033-40AC-ACD5-9CC0ECE717A9}"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7B7BC-8033-40AC-ACD5-9CC0ECE717A9}"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7B7BC-8033-40AC-ACD5-9CC0ECE717A9}" type="datetimeFigureOut">
              <a:rPr lang="en-US" smtClean="0"/>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7B7BC-8033-40AC-ACD5-9CC0ECE717A9}" type="datetimeFigureOut">
              <a:rPr lang="en-US" smtClean="0"/>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7B7BC-8033-40AC-ACD5-9CC0ECE717A9}" type="datetimeFigureOut">
              <a:rPr lang="en-US" smtClean="0"/>
              <a:t>6/19/2021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7B7BC-8033-40AC-ACD5-9CC0ECE717A9}" type="datetimeFigureOut">
              <a:rPr lang="en-US" smtClean="0"/>
              <a:t>6/19/2021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7B7BC-8033-40AC-ACD5-9CC0ECE717A9}" type="datetimeFigureOut">
              <a:rPr lang="en-US" smtClean="0"/>
              <a:t>6/19/2021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7B7BC-8033-40AC-ACD5-9CC0ECE717A9}" type="datetimeFigureOut">
              <a:rPr lang="en-US" smtClean="0"/>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7B7BC-8033-40AC-ACD5-9CC0ECE717A9}" type="datetimeFigureOut">
              <a:rPr lang="en-US" smtClean="0"/>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074B-9D6D-4F71-B398-ECFBD07DED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7B7BC-8033-40AC-ACD5-9CC0ECE717A9}" type="datetimeFigureOut">
              <a:rPr lang="en-US" smtClean="0"/>
              <a:t>6/19/2021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C074B-9D6D-4F71-B398-ECFBD07DED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organic food</a:t>
            </a:r>
            <a:br>
              <a:rPr lang="en-US" dirty="0" smtClean="0"/>
            </a:br>
            <a:r>
              <a:rPr lang="en-US" dirty="0" smtClean="0"/>
              <a:t> </a:t>
            </a:r>
            <a:r>
              <a:rPr lang="en-US" b="1" dirty="0"/>
              <a:t>Organic foods</a:t>
            </a:r>
            <a:r>
              <a:rPr lang="en-US" dirty="0"/>
              <a:t> are crops that were produced without using synthetic pesticides, fertilizers or other genetically modified components. They also include animals </a:t>
            </a:r>
            <a:r>
              <a:rPr lang="en-US" b="1" dirty="0"/>
              <a:t>products</a:t>
            </a:r>
            <a:r>
              <a:rPr lang="en-US" dirty="0"/>
              <a:t> such as cheese, milk, meat or honey that were also produced free of growth hormones, antibiotics.06-Feb-2019</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Words>
  <Application>Microsoft Office PowerPoint</Application>
  <PresentationFormat>On-screen Show (4:3)</PresentationFormat>
  <Paragraphs>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organic food  Organic foods are crops that were produced without using synthetic pesticides, fertilizers or other genetically modified components. They also include animals products such as cheese, milk, meat or honey that were also produced free of growth hormones, antibiotics.06-Feb-2019</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organic food  Organic foods are crops that were produced without using synthetic pesticides, fertilizers or other genetically modified components. They also include animals products such as cheese, milk, meat or honey that were also produced free of growth hormones, antibiotics.06-Feb-2019</dc:title>
  <dc:creator>user</dc:creator>
  <cp:lastModifiedBy>user</cp:lastModifiedBy>
  <cp:revision>1</cp:revision>
  <dcterms:created xsi:type="dcterms:W3CDTF">2021-06-19T07:20:02Z</dcterms:created>
  <dcterms:modified xsi:type="dcterms:W3CDTF">2021-06-19T07:28:10Z</dcterms:modified>
</cp:coreProperties>
</file>