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>
        <p:scale>
          <a:sx n="66" d="100"/>
          <a:sy n="66" d="100"/>
        </p:scale>
        <p:origin x="134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8D089-DAA0-458C-928D-EE4207B1A409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5979-9510-4FBC-AE8B-58635FE778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63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3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8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899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04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76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77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518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6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19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18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31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83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29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7CB8-EADC-4928-B95E-DF329212F6E6}" type="datetimeFigureOut">
              <a:rPr lang="en-IN" smtClean="0"/>
              <a:t>06-06-2022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BE4B-FA30-4B1F-9F67-8D903458BB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32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l="13492" t="28744" r="8067" b="21373"/>
          <a:stretch/>
        </p:blipFill>
        <p:spPr>
          <a:xfrm>
            <a:off x="2581154" y="1990846"/>
            <a:ext cx="6528122" cy="31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20686" y="548640"/>
            <a:ext cx="8081554" cy="60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9497" y="226422"/>
            <a:ext cx="8975635" cy="6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9155" y="357051"/>
            <a:ext cx="8914674" cy="66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5256" y="76200"/>
            <a:ext cx="8734698" cy="65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63634" y="219890"/>
            <a:ext cx="8247017" cy="61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16479" y="365759"/>
            <a:ext cx="7988663" cy="59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5954" y="211184"/>
            <a:ext cx="8728891" cy="65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5781" y="265610"/>
            <a:ext cx="7831909" cy="58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1646" y="605246"/>
            <a:ext cx="7797074" cy="58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</Words>
  <Application>Microsoft Office PowerPoint</Application>
  <PresentationFormat>Widescreen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</dc:creator>
  <cp:lastModifiedBy>Ajay</cp:lastModifiedBy>
  <cp:revision>2</cp:revision>
  <dcterms:created xsi:type="dcterms:W3CDTF">2022-06-06T06:20:55Z</dcterms:created>
  <dcterms:modified xsi:type="dcterms:W3CDTF">2022-06-06T08:42:48Z</dcterms:modified>
</cp:coreProperties>
</file>