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SEEDING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IN" dirty="0" smtClean="0"/>
              <a:t>There is a always a possibility in a knock out tournament that strong teams may be paired with weak teams or all strong teams might have been grouped in the upper half or the lower half . In this way, some strong teams have the possibility to be eliminated in the preliminary round. So this may be setback to the strong teams. 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67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Continue……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To avoid such a situation, seeding method is used. In this method, the strong teams are selected to keep them at appropriate place in the fixture.</a:t>
            </a:r>
          </a:p>
          <a:p>
            <a:r>
              <a:rPr lang="en-IN" dirty="0" smtClean="0"/>
              <a:t>Generally , the number of seeded teams shall be in the power of two, i.e.,2,4,8,16, etc.</a:t>
            </a:r>
          </a:p>
          <a:p>
            <a:r>
              <a:rPr lang="en-IN" dirty="0" smtClean="0"/>
              <a:t>All the teams except the seeded teams are kept in the fixture by lots.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46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/>
              <a:t>Continue…..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In special seeded the seeded players participate directly in the quarter – final or semi – final.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   </a:t>
            </a:r>
            <a:r>
              <a:rPr lang="en-IN" b="1" dirty="0" smtClean="0"/>
              <a:t>Types of Seeding</a:t>
            </a:r>
          </a:p>
          <a:p>
            <a:r>
              <a:rPr lang="en-IN" b="1" dirty="0" smtClean="0"/>
              <a:t>1) General seeding </a:t>
            </a:r>
          </a:p>
          <a:p>
            <a:r>
              <a:rPr lang="en-IN" b="1" dirty="0" smtClean="0"/>
              <a:t>2) Special seeding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1553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" y="0"/>
            <a:ext cx="9130145" cy="693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SEEDING METHOD</vt:lpstr>
      <vt:lpstr>Continue……</vt:lpstr>
      <vt:lpstr>Continue…..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Admin</cp:lastModifiedBy>
  <cp:revision>14</cp:revision>
  <dcterms:created xsi:type="dcterms:W3CDTF">2006-08-16T00:00:00Z</dcterms:created>
  <dcterms:modified xsi:type="dcterms:W3CDTF">2022-06-06T13:54:29Z</dcterms:modified>
</cp:coreProperties>
</file>