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4" r:id="rId4"/>
    <p:sldId id="282" r:id="rId5"/>
    <p:sldId id="283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Subject: Computer Graphics and Multimedia Applications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Code: BCA401N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IN" altLang="en-US" sz="4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en-IN" altLang="en-US" b="1"/>
              <a:t>BY</a:t>
            </a:r>
          </a:p>
          <a:p>
            <a:r>
              <a:rPr lang="en-IN" altLang="en-US" b="1"/>
              <a:t>Dr MAYUR RAHUL</a:t>
            </a:r>
          </a:p>
          <a:p>
            <a:r>
              <a:rPr lang="en-IN" altLang="en-US" b="1"/>
              <a:t>(E762)</a:t>
            </a:r>
          </a:p>
          <a:p>
            <a:r>
              <a:rPr lang="en-IN" altLang="en-US" b="1"/>
              <a:t>DEPARTMENT OF COMPUTER APPLICATION</a:t>
            </a:r>
          </a:p>
          <a:p>
            <a:r>
              <a:rPr lang="en-IN" altLang="en-US" b="1"/>
              <a:t>UIET, CSJM UNIVERSITY, KANPUR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Solid </a:t>
            </a:r>
            <a:r>
              <a:rPr lang="en-IN" sz="3200" b="1" dirty="0" err="1" smtClean="0">
                <a:latin typeface="Times New Roman" panose="02020603050405020304" charset="0"/>
                <a:cs typeface="Times New Roman" panose="02020603050405020304" charset="0"/>
              </a:rPr>
              <a:t>modeling</a:t>
            </a:r>
            <a:endParaRPr lang="en-IN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Representing solids</a:t>
            </a:r>
          </a:p>
          <a:p>
            <a:pPr algn="just"/>
            <a:r>
              <a:rPr lang="en-IN" sz="3200" b="1" dirty="0">
                <a:latin typeface="Times New Roman" panose="02020603050405020304" charset="0"/>
                <a:cs typeface="Times New Roman" panose="02020603050405020304" charset="0"/>
              </a:rPr>
              <a:t>Regularized </a:t>
            </a:r>
            <a:r>
              <a:rPr lang="en-IN" sz="3200" b="1" dirty="0" err="1" smtClean="0">
                <a:latin typeface="Times New Roman" panose="02020603050405020304" charset="0"/>
                <a:cs typeface="Times New Roman" panose="02020603050405020304" charset="0"/>
              </a:rPr>
              <a:t>boolean</a:t>
            </a:r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 set operations</a:t>
            </a:r>
            <a:endParaRPr lang="en-IN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/>
            </a:r>
            <a:br>
              <a:rPr 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IN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Solid </a:t>
            </a:r>
            <a:r>
              <a:rPr lang="en-IN" b="1" dirty="0" err="1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modeling</a:t>
            </a:r>
            <a:endParaRPr lang="en-IN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Solid Modeling is the computer modeling of 3D solid objects.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objective of Solid Modeling is to ensure that every surface is geometrically correct.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considered the most complex aspect to master in computer-aided design (CAD) because it requires the CAD software to simulate the object from within and outside.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critical as it lets designers provide cutaways of the design, such as an engine and its components.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short, solid modeling allows the design, creation, visualization and animation of digital 3D models.</a:t>
            </a:r>
            <a:r>
              <a:rPr lang="en-IN" dirty="0" smtClean="0"/>
              <a:t> 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Representing solids</a:t>
            </a:r>
            <a:endParaRPr lang="en-IN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Based on assumed mathematical properties, any scheme of representing solids is a method for capturing information about the class of semi-analytic subsets of Euclidean space.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means all representations are different ways of organizing the same geometric and topological data in the form of a data structure. </a:t>
            </a:r>
            <a:endParaRPr lang="en-US" dirty="0" smtClean="0"/>
          </a:p>
          <a:p>
            <a:pPr algn="just"/>
            <a:r>
              <a:rPr lang="en-US" dirty="0" smtClean="0"/>
              <a:t>All </a:t>
            </a:r>
            <a:r>
              <a:rPr lang="en-US" dirty="0"/>
              <a:t>representation schemes are organized in terms of a finite number of operations on a set of primitives. </a:t>
            </a:r>
            <a:endParaRPr lang="en-US" dirty="0" smtClean="0"/>
          </a:p>
          <a:p>
            <a:pPr algn="just"/>
            <a:r>
              <a:rPr lang="en-US" dirty="0" smtClean="0"/>
              <a:t>Therefore</a:t>
            </a:r>
            <a:r>
              <a:rPr lang="en-US" dirty="0"/>
              <a:t>, the modeling space of any particular representation is finite, and any single representation scheme may not completely suffice to represent all types of solids.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solids defined via combinations of regularized </a:t>
            </a:r>
            <a:r>
              <a:rPr lang="en-US" dirty="0" err="1"/>
              <a:t>boolean</a:t>
            </a:r>
            <a:r>
              <a:rPr lang="en-US" dirty="0"/>
              <a:t> operations cannot necessarily be represented as the sweep of a primitive moving according to a space trajectory, except in very simple cases.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forces modern geometric modeling systems to maintain several representation schemes of solids and also facilitate efficient conversion between representation schemes.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18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Regularized </a:t>
            </a:r>
            <a:r>
              <a:rPr lang="en-IN" b="1" dirty="0" err="1">
                <a:solidFill>
                  <a:prstClr val="black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boolean</a:t>
            </a:r>
            <a:r>
              <a:rPr lang="en-IN" b="1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 set operations</a:t>
            </a:r>
            <a:endParaRPr lang="en-IN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</a:rPr>
              <a:t>Boolean operations on polygons are a set of Boolean operations (AND, OR, NOT, XOR, ...) operating on one or more sets of polygons in computer graphics.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These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sets of operations are widely used in computer graphics, CAD, and in EDA (in integrated circuit physical design and verification software).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00011"/>
            <a:ext cx="5181600" cy="4533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81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charset="0"/>
                <a:cs typeface="Times New Roman" panose="02020603050405020304" charset="0"/>
              </a:rPr>
              <a:t>https://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</a:rPr>
              <a:t>www.tutorialspoint.com/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000" dirty="0">
                <a:latin typeface="Times New Roman" panose="02020603050405020304" charset="0"/>
                <a:cs typeface="Times New Roman" panose="02020603050405020304" charset="0"/>
              </a:rPr>
              <a:t>https://</a:t>
            </a:r>
            <a:r>
              <a:rPr lang="en-US" sz="2000" dirty="0" smtClean="0">
                <a:latin typeface="Times New Roman" panose="02020603050405020304" charset="0"/>
                <a:cs typeface="Times New Roman" panose="02020603050405020304" charset="0"/>
              </a:rPr>
              <a:t>www.studytonight.com/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 dirty="0">
                <a:latin typeface="Times New Roman" panose="02020603050405020304" charset="0"/>
                <a:cs typeface="Times New Roman" panose="02020603050405020304" charset="0"/>
              </a:rPr>
              <a:t>https://</a:t>
            </a:r>
            <a:r>
              <a:rPr lang="en-IN" altLang="en-US" sz="2000" dirty="0" smtClean="0">
                <a:latin typeface="Times New Roman" panose="02020603050405020304" charset="0"/>
                <a:cs typeface="Times New Roman" panose="02020603050405020304" charset="0"/>
              </a:rPr>
              <a:t>www.geeksforgeeks.org/</a:t>
            </a:r>
            <a:endParaRPr lang="en-IN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sz="2000" dirty="0">
                <a:latin typeface="Times New Roman" panose="02020603050405020304" charset="0"/>
                <a:cs typeface="Times New Roman" panose="02020603050405020304" charset="0"/>
              </a:rPr>
              <a:t>https</a:t>
            </a:r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://</a:t>
            </a:r>
            <a:r>
              <a:rPr lang="en-IN" altLang="en-US" sz="2000" smtClean="0">
                <a:latin typeface="Times New Roman" panose="02020603050405020304" charset="0"/>
                <a:cs typeface="Times New Roman" panose="02020603050405020304" charset="0"/>
              </a:rPr>
              <a:t>www.javatpoint.com/</a:t>
            </a:r>
            <a:endParaRPr lang="en-IN" alt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363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Subject: Computer Graphics and Multimedia Applications Code: BCA401N </vt:lpstr>
      <vt:lpstr>OUTLINE</vt:lpstr>
      <vt:lpstr> Solid modeling</vt:lpstr>
      <vt:lpstr>Representing solids</vt:lpstr>
      <vt:lpstr>Regularized boolean set operations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SUBJECT:INTRODUCTION TO DBMS CODE: BCA501N UNIT:I,II </dc:title>
  <dc:creator>This Pc</dc:creator>
  <cp:lastModifiedBy>Hp</cp:lastModifiedBy>
  <cp:revision>16</cp:revision>
  <dcterms:created xsi:type="dcterms:W3CDTF">2021-11-14T14:14:00Z</dcterms:created>
  <dcterms:modified xsi:type="dcterms:W3CDTF">2022-05-21T06:27:47Z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