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SUBJECT:COMPUTER GRAPHICS AND MULTIMEDIA  APPLICATION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CODE: BCA401N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LECTURE-I</a:t>
            </a:r>
            <a:br>
              <a:rPr lang="en-IN" altLang="en-US" sz="4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IN" altLang="en-US" b="1">
                <a:sym typeface="+mn-ea"/>
              </a:rPr>
              <a:t>BY</a:t>
            </a:r>
            <a:endParaRPr lang="en-IN" altLang="en-US" b="1"/>
          </a:p>
          <a:p>
            <a:r>
              <a:rPr lang="en-IN" altLang="en-US" b="1">
                <a:sym typeface="+mn-ea"/>
              </a:rPr>
              <a:t>Dr MAYUR RAHUL</a:t>
            </a:r>
            <a:endParaRPr lang="en-IN" altLang="en-US" b="1"/>
          </a:p>
          <a:p>
            <a:r>
              <a:rPr lang="en-IN" altLang="en-US" b="1">
                <a:sym typeface="+mn-ea"/>
              </a:rPr>
              <a:t>(E762)</a:t>
            </a:r>
            <a:endParaRPr lang="en-IN" altLang="en-US" b="1"/>
          </a:p>
          <a:p>
            <a:r>
              <a:rPr lang="en-IN" altLang="en-US" b="1">
                <a:sym typeface="+mn-ea"/>
              </a:rPr>
              <a:t>DEPARTMENT OF COMPUTER APPLICATION</a:t>
            </a:r>
            <a:endParaRPr lang="en-IN" altLang="en-US" b="1"/>
          </a:p>
          <a:p>
            <a:r>
              <a:rPr lang="en-IN" altLang="en-US" b="1">
                <a:sym typeface="+mn-ea"/>
              </a:rPr>
              <a:t>UIET,CSJM UNIVERSITY, KANPUR</a:t>
            </a:r>
            <a:endParaRPr lang="en-IN" altLang="en-US" b="1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WHAT IS COMPUTER GRAPHICS?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Computer graphics is an art of drawing pictures, lines, charts, etc using computers with the help of programming.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Computer graphics is made up of number of pixels.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Pixel is the smallest graphical picture or unit represented on the computer screen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Why is computer graphics important?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pPr algn="just"/>
            <a:r>
              <a:rPr lang="en-US"/>
              <a:t>The importance of computer graphics lies in its applications. In engineering applications (e.g. automotive and aeorspace), the ability to quickly visualize newly designed shapes is indispensible. </a:t>
            </a:r>
            <a:endParaRPr lang="en-US"/>
          </a:p>
          <a:p>
            <a:pPr algn="just"/>
            <a:r>
              <a:rPr lang="en-US"/>
              <a:t>Before the advent of computer graphics, designers built expensive prototypes and time-consuming clay models. Now, designers can interactively view and modify models of their shapes using a computer.</a:t>
            </a:r>
            <a:endParaRPr lang="en-US"/>
          </a:p>
          <a:p>
            <a:pPr algn="just"/>
            <a:r>
              <a:rPr lang="en-US"/>
              <a:t>Medical imaging is another application where computer graphics has proven valuable. </a:t>
            </a:r>
            <a:endParaRPr lang="en-US"/>
          </a:p>
          <a:p>
            <a:pPr algn="just"/>
            <a:r>
              <a:rPr lang="en-US"/>
              <a:t>Recent advances in imaging technology such as computer tomography and magnetic resonance imaging allow physicians to take 3D Xrays of the human body.</a:t>
            </a:r>
            <a:endParaRPr lang="en-US"/>
          </a:p>
          <a:p>
            <a:pPr algn="just"/>
            <a:r>
              <a:rPr lang="en-US"/>
              <a:t> Interactive computer graphics allows the physician to interpret this large volume of data in new and useful ways.</a:t>
            </a:r>
            <a:endParaRPr lang="en-US"/>
          </a:p>
          <a:p>
            <a:pPr algn="just"/>
            <a:endParaRPr lang="en-US"/>
          </a:p>
          <a:p>
            <a:pPr algn="just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sym typeface="+mn-ea"/>
              </a:rPr>
              <a:t>Why is computer graphics important?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lang="en-US" sz="2000">
                <a:sym typeface="+mn-ea"/>
              </a:rPr>
              <a:t>Computer graphics has also expanded the boundaries of art and entertainment. </a:t>
            </a:r>
            <a:endParaRPr lang="en-US" sz="2000"/>
          </a:p>
          <a:p>
            <a:pPr algn="just"/>
            <a:r>
              <a:rPr lang="en-US" sz="2000">
                <a:sym typeface="+mn-ea"/>
              </a:rPr>
              <a:t>Movies such as Jurassiac Park make extensive use of computer graphics to create images that test the bounds of imagination.</a:t>
            </a:r>
            <a:endParaRPr lang="en-US" sz="2000"/>
          </a:p>
          <a:p>
            <a:pPr algn="just"/>
            <a:r>
              <a:rPr lang="en-US" sz="2000">
                <a:sym typeface="+mn-ea"/>
              </a:rPr>
              <a:t> The development of computer graphics has made possible virtual reality, a synthetic reality that exists only inside a computer. </a:t>
            </a:r>
            <a:endParaRPr lang="en-US" sz="2000"/>
          </a:p>
          <a:p>
            <a:pPr algn="just"/>
            <a:r>
              <a:rPr lang="en-US" sz="2000">
                <a:sym typeface="+mn-ea"/>
              </a:rPr>
              <a:t>Virtual reality is fast becoming an indispensable tool in education. </a:t>
            </a:r>
            <a:endParaRPr lang="en-US" sz="2000"/>
          </a:p>
          <a:p>
            <a:pPr algn="just"/>
            <a:r>
              <a:rPr lang="en-US" sz="2000">
                <a:sym typeface="+mn-ea"/>
              </a:rPr>
              <a:t>Flight simulators are used to train pilot for extreme conditions. Surgical simulators are used to train novice surgeons without endangering patients.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Types of Computer Graphics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r>
              <a:rPr lang="en-US" b="1"/>
              <a:t>Interactive Computer Graphics</a:t>
            </a:r>
            <a:r>
              <a:rPr lang="en-US"/>
              <a:t>: </a:t>
            </a:r>
            <a:endParaRPr lang="en-US"/>
          </a:p>
          <a:p>
            <a:pPr marL="0" indent="0" algn="just">
              <a:buNone/>
            </a:pPr>
            <a:r>
              <a:rPr lang="en-US"/>
              <a:t>Interactive Computer Graphics involves a two way communication between computer and user. </a:t>
            </a:r>
            <a:endParaRPr lang="en-US"/>
          </a:p>
          <a:p>
            <a:pPr marL="0" indent="0" algn="just">
              <a:buNone/>
            </a:pPr>
            <a:r>
              <a:rPr lang="en-US"/>
              <a:t>Here the observer is given some control over the image by providing him with an input device </a:t>
            </a:r>
            <a:endParaRPr lang="en-US"/>
          </a:p>
          <a:p>
            <a:pPr marL="0" indent="0" algn="just">
              <a:buNone/>
            </a:pPr>
            <a:r>
              <a:rPr lang="en-US"/>
              <a:t>for example the video game controller of the ping pong game. </a:t>
            </a:r>
            <a:endParaRPr lang="en-US"/>
          </a:p>
          <a:p>
            <a:pPr marL="0" indent="0" algn="just">
              <a:buNone/>
            </a:pPr>
            <a:endParaRPr 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/>
              <a:t>Non Interactive Computer Graphics</a:t>
            </a:r>
            <a:r>
              <a:rPr lang="en-US"/>
              <a:t>:</a:t>
            </a:r>
            <a:endParaRPr lang="en-US"/>
          </a:p>
          <a:p>
            <a:pPr marL="0" indent="0" algn="just">
              <a:buNone/>
            </a:pPr>
            <a:r>
              <a:rPr lang="en-US"/>
              <a:t>In non interactive computer graphics otherwise known as passive computer graphics. </a:t>
            </a:r>
            <a:endParaRPr lang="en-US"/>
          </a:p>
          <a:p>
            <a:pPr marL="0" indent="0" algn="just">
              <a:buNone/>
            </a:pPr>
            <a:r>
              <a:rPr lang="en-IN" altLang="en-US"/>
              <a:t>I</a:t>
            </a:r>
            <a:r>
              <a:rPr lang="en-US"/>
              <a:t>t is the computer graphics in which user does not have any kind of control over the image. </a:t>
            </a:r>
            <a:endParaRPr lang="en-US"/>
          </a:p>
          <a:p>
            <a:pPr marL="0" indent="0" algn="just">
              <a:buNone/>
            </a:pPr>
            <a:r>
              <a:rPr lang="en-US"/>
              <a:t>Image is merely the product of static stored program and will work according to the instructions given in the program linearly. </a:t>
            </a:r>
            <a:endParaRPr lang="en-US"/>
          </a:p>
          <a:p>
            <a:pPr marL="0" indent="0" algn="just">
              <a:buNone/>
            </a:pPr>
            <a:r>
              <a:rPr lang="en-IN" altLang="en-US"/>
              <a:t>For e</a:t>
            </a:r>
            <a:r>
              <a:rPr lang="en-US"/>
              <a:t>xample: screen savers.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Applications of Computer Graphics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en-IN" altLang="en-US"/>
              <a:t>User Interfaces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Plotting of graphics and chart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Office automation and desktop publishing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Computer-aided drafting and design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Simulation and animation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Art and commerce</a:t>
            </a:r>
            <a:endParaRPr lang="en-IN" altLang="en-US"/>
          </a:p>
          <a:p>
            <a:endParaRPr lang="en-I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Applications of Computer Graphics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en-IN" altLang="en-US"/>
              <a:t>Process Control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Cartography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Education and training</a:t>
            </a:r>
            <a:endParaRPr lang="en-IN" altLang="en-US"/>
          </a:p>
          <a:p>
            <a:pPr>
              <a:lnSpc>
                <a:spcPct val="110000"/>
              </a:lnSpc>
            </a:pPr>
            <a:r>
              <a:rPr lang="en-IN" altLang="en-US"/>
              <a:t>Image Processing</a:t>
            </a:r>
            <a:endParaRPr lang="en-I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References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N" altLang="en-US"/>
              <a:t>Computer Graphics by AP Godse, DA Godse</a:t>
            </a:r>
            <a:endParaRPr lang="en-I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r>
              <a:rPr lang="en-IN" altLang="en-US" sz="8800" b="1"/>
              <a:t>Thank you</a:t>
            </a:r>
            <a:endParaRPr lang="en-IN" altLang="en-US" sz="8800" b="1"/>
          </a:p>
          <a:p>
            <a:pPr marL="0" indent="0" algn="ctr">
              <a:buNone/>
            </a:pPr>
            <a:endParaRPr lang="en-IN" altLang="en-US" sz="8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2804</Words>
  <Application>WPS Presentation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>Arial Unicode MS</vt:lpstr>
      <vt:lpstr>Office Theme</vt:lpstr>
      <vt:lpstr>SUBJECT:COMPUTER GRAPHICS AND MULTIMEDIA APPLICATION CODE: BCA401N LECTURE-I </vt:lpstr>
      <vt:lpstr>WHAT IS COMPUTER GRAPHICS?</vt:lpstr>
      <vt:lpstr>Why is computer graphics important?</vt:lpstr>
      <vt:lpstr>Why is computer graphics important?</vt:lpstr>
      <vt:lpstr>Types of Computer Graphics</vt:lpstr>
      <vt:lpstr>Applications of Computer Graphics</vt:lpstr>
      <vt:lpstr>Applications of Computer Graphics</vt:lpstr>
      <vt:lpstr>References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SUBJECT:COMPUTER GRAPHICS AND MULTIMEDIA APPLICATION CODE: BCA401N LECTURE-I </dc:title>
  <dc:creator>This Pc</dc:creator>
  <cp:lastModifiedBy>This Pc</cp:lastModifiedBy>
  <cp:revision>2</cp:revision>
  <dcterms:created xsi:type="dcterms:W3CDTF">2022-02-17T10:21:00Z</dcterms:created>
  <dcterms:modified xsi:type="dcterms:W3CDTF">2022-02-17T10:23:43Z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