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260" r:id="rId5"/>
    <p:sldId id="286" r:id="rId6"/>
    <p:sldId id="263" r:id="rId7"/>
    <p:sldId id="285" r:id="rId8"/>
    <p:sldId id="265" r:id="rId9"/>
    <p:sldId id="266" r:id="rId10"/>
    <p:sldId id="267" r:id="rId11"/>
    <p:sldId id="268" r:id="rId12"/>
    <p:sldId id="284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2" r:id="rId25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103" d="100"/>
          <a:sy n="103" d="100"/>
        </p:scale>
        <p:origin x="8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992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702A7D-BA4D-49EA-9FEB-9CC8E8D5BCB6}"/>
              </a:ext>
            </a:extLst>
          </p:cNvPr>
          <p:cNvSpPr txBox="1"/>
          <p:nvPr/>
        </p:nvSpPr>
        <p:spPr>
          <a:xfrm>
            <a:off x="3222912" y="1925419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>
                <a:solidFill>
                  <a:srgbClr val="C00000"/>
                </a:solidFill>
              </a:rPr>
              <a:t>Biosensors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24000" y="104543"/>
            <a:ext cx="6579219" cy="493441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38508" y="221631"/>
            <a:ext cx="6266984" cy="470023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ological Biosensors for Monitoring and Diagnosis | SpringerLink">
            <a:extLst>
              <a:ext uri="{FF2B5EF4-FFF2-40B4-BE49-F238E27FC236}">
                <a16:creationId xmlns:a16="http://schemas.microsoft.com/office/drawing/2014/main" id="{510F420F-28BC-4795-B9E3-44D4240B6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576" y="270612"/>
            <a:ext cx="5436723" cy="446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100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47746" y="81774"/>
            <a:ext cx="6571786" cy="49288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12488" y="64118"/>
            <a:ext cx="6575502" cy="493162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70517" y="0"/>
            <a:ext cx="6876585" cy="515743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26634" y="131025"/>
            <a:ext cx="6385932" cy="478944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12487" y="128239"/>
            <a:ext cx="6516029" cy="488702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41502" y="73877"/>
            <a:ext cx="6660995" cy="499574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30712" y="125451"/>
            <a:ext cx="6690732" cy="50180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89464" y="0"/>
            <a:ext cx="6765072" cy="507380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54926" y="150542"/>
            <a:ext cx="6579219" cy="493441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14399" y="64119"/>
            <a:ext cx="6445405" cy="483405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80272" y="6505"/>
            <a:ext cx="6849327" cy="513699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761892" y="105006"/>
            <a:ext cx="6073698" cy="455527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48215" y="93391"/>
            <a:ext cx="6608956" cy="49567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78673" y="0"/>
            <a:ext cx="6586654" cy="49399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22555" y="80846"/>
            <a:ext cx="6750205" cy="50626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lectronic Biosensors – Seed NanoTech International Inc">
            <a:extLst>
              <a:ext uri="{FF2B5EF4-FFF2-40B4-BE49-F238E27FC236}">
                <a16:creationId xmlns:a16="http://schemas.microsoft.com/office/drawing/2014/main" id="{0196D84B-BC7A-42AC-A5B1-A5B60BCC7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57213"/>
            <a:ext cx="74295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552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48936" y="167268"/>
            <a:ext cx="6073696" cy="45552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nsors | Free Full-Text | Electrochemical Biosensors - Sensor Principles  and Architectures">
            <a:extLst>
              <a:ext uri="{FF2B5EF4-FFF2-40B4-BE49-F238E27FC236}">
                <a16:creationId xmlns:a16="http://schemas.microsoft.com/office/drawing/2014/main" id="{190CC51E-D3D7-4836-8D8B-99FE26456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25"/>
            <a:ext cx="9144000" cy="481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918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39644" y="72483"/>
            <a:ext cx="6664712" cy="499853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08409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4455</TotalTime>
  <Words>22</Words>
  <Application>Microsoft Office PowerPoint</Application>
  <PresentationFormat>On-screen Show (16:9)</PresentationFormat>
  <Paragraphs>22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Ajay</cp:lastModifiedBy>
  <cp:revision>6</cp:revision>
  <dcterms:created xsi:type="dcterms:W3CDTF">2022-04-05T05:39:14Z</dcterms:created>
  <dcterms:modified xsi:type="dcterms:W3CDTF">2022-04-21T06:02:11Z</dcterms:modified>
</cp:coreProperties>
</file>