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>
        <p:scale>
          <a:sx n="81" d="100"/>
          <a:sy n="81" d="100"/>
        </p:scale>
        <p:origin x="1498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47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6455" y="1970552"/>
            <a:ext cx="56010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 smtClean="0"/>
              <a:t>Enzyme Technology</a:t>
            </a:r>
            <a:endParaRPr lang="en-IN"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5351" y="216817"/>
            <a:ext cx="8305015" cy="46715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059" y="169683"/>
            <a:ext cx="8116478" cy="45655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0193" y="282805"/>
            <a:ext cx="8182466" cy="46026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86499" y="197963"/>
            <a:ext cx="8220173" cy="46238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1085" y="141402"/>
            <a:ext cx="8427563" cy="474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2231" y="188536"/>
            <a:ext cx="8361575" cy="470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5670" y="131975"/>
            <a:ext cx="8663233" cy="4873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9365" y="282804"/>
            <a:ext cx="8267307" cy="465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9047" y="301658"/>
            <a:ext cx="8144759" cy="4581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0767" y="197963"/>
            <a:ext cx="7880808" cy="4432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0194" y="250399"/>
            <a:ext cx="8085056" cy="45478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5926" y="226243"/>
            <a:ext cx="8295588" cy="4666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4779" y="282804"/>
            <a:ext cx="7909089" cy="4448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3316" y="301658"/>
            <a:ext cx="7663992" cy="4310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3060" y="254524"/>
            <a:ext cx="8229600" cy="462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4524" y="329938"/>
            <a:ext cx="8305014" cy="46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2804" y="367645"/>
            <a:ext cx="8210746" cy="4618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5608" y="282804"/>
            <a:ext cx="8276734" cy="4655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3950" y="113121"/>
            <a:ext cx="8710367" cy="4899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8536" y="84842"/>
            <a:ext cx="8616099" cy="4846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0511" y="113122"/>
            <a:ext cx="8697796" cy="48925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4524" y="141402"/>
            <a:ext cx="8418136" cy="47352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6816" y="84842"/>
            <a:ext cx="8719794" cy="49048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9938" y="131975"/>
            <a:ext cx="8314441" cy="46768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658" y="282804"/>
            <a:ext cx="7984503" cy="44912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75035" y="188536"/>
            <a:ext cx="7725790" cy="434575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1084" y="207389"/>
            <a:ext cx="8644379" cy="4862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</Words>
  <Application>Microsoft Office PowerPoint</Application>
  <PresentationFormat>On-screen Show (16:9)</PresentationFormat>
  <Paragraphs>29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Ajay</cp:lastModifiedBy>
  <cp:revision>3</cp:revision>
  <dcterms:created xsi:type="dcterms:W3CDTF">2022-06-09T05:21:13Z</dcterms:created>
  <dcterms:modified xsi:type="dcterms:W3CDTF">2022-06-09T05:32:18Z</dcterms:modified>
</cp:coreProperties>
</file>